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Default Extension="gif" ContentType="image/gif"/>
  <Override ContentType="application/vnd.openxmlformats-officedocument.presentationml.slideLayout+xml" PartName="/ppt/slideLayouts/slideLayout3.xml"/>
  <Override ContentType="application/vnd.openxmlformats-officedocument.presentationml.slideLayout+xml" PartName="/ppt/slideLayouts/slideLayout7.xml"/>
  <Override ContentType="application/vnd.openxmlformats-officedocument.presentationml.slideLayout+xml" PartName="/ppt/slideLayouts/slideLayout10.xml"/>
  <Override ContentType="application/vnd.openxmlformats-officedocument.presentationml.slideLayout+xml" PartName="/ppt/slideLayouts/slideLayout2.xml"/>
  <Override ContentType="application/vnd.openxmlformats-officedocument.presentationml.slideLayout+xml" PartName="/ppt/slideLayouts/slideLayout6.xml"/>
  <Override ContentType="application/vnd.openxmlformats-officedocument.presentationml.slideLayout+xml" PartName="/ppt/slideLayouts/slideLayout17.xml"/>
  <Override ContentType="application/vnd.openxmlformats-officedocument.presentationml.slideLayout+xml" PartName="/ppt/slideLayouts/slideLayout5.xml"/>
  <Override ContentType="application/vnd.openxmlformats-officedocument.presentationml.slideLayout+xml" PartName="/ppt/slideLayouts/slideLayout12.xml"/>
  <Override ContentType="application/vnd.openxmlformats-officedocument.presentationml.slideLayout+xml" PartName="/ppt/slideLayouts/slideLayout15.xml"/>
  <Override ContentType="application/vnd.openxmlformats-officedocument.presentationml.slideLayout+xml" PartName="/ppt/slideLayouts/slideLayout1.xml"/>
  <Override ContentType="application/vnd.openxmlformats-officedocument.presentationml.slideLayout+xml" PartName="/ppt/slideLayouts/slideLayout14.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6.xml"/>
  <Override ContentType="application/vnd.openxmlformats-officedocument.presentationml.slideLayout+xml" PartName="/ppt/slideLayouts/slideLayout4.xml"/>
  <Override ContentType="application/vnd.openxmlformats-officedocument.presentationml.notesSlide+xml" PartName="/ppt/notesSlides/notesSlide15.xml"/>
  <Override ContentType="application/vnd.openxmlformats-officedocument.presentationml.notesSlide+xml" PartName="/ppt/notesSlides/notesSlide1.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9.xml"/>
  <Override ContentType="application/vnd.openxmlformats-officedocument.presentationml.notesSlide+xml" PartName="/ppt/notesSlides/notesSlide10.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1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7.xml"/>
  <Override ContentType="application/vnd.openxmlformats-officedocument.presentationml.notesSlide+xml" PartName="/ppt/notesSlides/notesSlide13.xml"/>
  <Override ContentType="application/vnd.openxmlformats-officedocument.presentationml.notesSlide+xml" PartName="/ppt/notesSlides/notesSlide16.xml"/>
  <Override ContentType="application/vnd.openxmlformats-officedocument.presentationml.notesSlide+xml" PartName="/ppt/notesSlides/notesSlide18.xml"/>
  <Override ContentType="application/vnd.openxmlformats-officedocument.presentationml.notesSlide+xml" PartName="/ppt/notesSlides/notesSlide3.xml"/>
  <Override ContentType="application/vnd.openxmlformats-officedocument.presentationml.notesSlide+xml" PartName="/ppt/notesSlides/notesSlide1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5.xml"/>
  <Override ContentType="application/vnd.openxmlformats-officedocument.theme+xml" PartName="/ppt/theme/theme2.xml"/>
  <Override ContentType="application/vnd.openxmlformats-officedocument.theme+xml" PartName="/ppt/theme/theme4.xml"/>
  <Override ContentType="application/vnd.openxmlformats-officedocument.theme+xml" PartName="/ppt/theme/theme1.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16.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xml"/>
  <Override ContentType="application/vnd.openxmlformats-officedocument.presentationml.slide+xml" PartName="/ppt/slides/slide9.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17.xml"/>
  <Override ContentType="application/vnd.openxmlformats-officedocument.presentationml.slide+xml" PartName="/ppt/slides/slide8.xml"/>
  <Override ContentType="application/vnd.openxmlformats-officedocument.presentationml.slide+xml" PartName="/ppt/slides/slide4.xml"/>
  <Override ContentType="application/vnd.openxmlformats-officedocument.presentationml.slide+xml" PartName="/ppt/slides/slide10.xml"/>
  <Override ContentType="application/vnd.openxmlformats-officedocument.presentationml.slide+xml" PartName="/ppt/slides/slide14.xml"/>
  <Override ContentType="application/vnd.openxmlformats-officedocument.presentationml.slide+xml" PartName="/ppt/slides/slide11.xml"/>
  <Override ContentType="application/vnd.openxmlformats-officedocument.presentationml.slide+xml" PartName="/ppt/slides/slide5.xml"/>
  <Override ContentType="application/vnd.openxmlformats-officedocument.presentationml.tableStyles+xml" PartName="/ppt/tableStyles.xml"/>
</Types>
</file>

<file path=_rels/.rels><?xml version="1.0" encoding="UTF-8" standalone="yes"?><Relationships xmlns="http://schemas.openxmlformats.org/package/2006/relationships"><Relationship Type="http://schemas.openxmlformats.org/officeDocument/2006/relationships/officeDocument" Id="rId1"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c:Ignorable="mv" autoCompressPictures="0" mc:PreserveAttributes="mv:*" saveSubsetFonts="1">
  <p:sldMasterIdLst>
    <p:sldMasterId id="2147483665" r:id="rId4"/>
    <p:sldMasterId id="2147483666" r:id="rId5"/>
    <p:sldMasterId id="2147483667"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y="6858000" cx="9144000"/>
  <p:notesSz cy="9144000" cx="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ype="http://schemas.openxmlformats.org/officeDocument/2006/relationships/slide" Id="rId19" Target="slides/slide12.xml"/><Relationship Type="http://schemas.openxmlformats.org/officeDocument/2006/relationships/slide" Id="rId18" Target="slides/slide11.xml"/><Relationship Type="http://schemas.openxmlformats.org/officeDocument/2006/relationships/slide" Id="rId17" Target="slides/slide10.xml"/><Relationship Type="http://schemas.openxmlformats.org/officeDocument/2006/relationships/slide" Id="rId16" Target="slides/slide9.xml"/><Relationship Type="http://schemas.openxmlformats.org/officeDocument/2006/relationships/slide" Id="rId15" Target="slides/slide8.xml"/><Relationship Type="http://schemas.openxmlformats.org/officeDocument/2006/relationships/slide" Id="rId14" Target="slides/slide7.xml"/><Relationship Type="http://schemas.openxmlformats.org/officeDocument/2006/relationships/slide" Id="rId12" Target="slides/slide5.xml"/><Relationship Type="http://schemas.openxmlformats.org/officeDocument/2006/relationships/slide" Id="rId13" Target="slides/slide6.xml"/><Relationship Type="http://schemas.openxmlformats.org/officeDocument/2006/relationships/slide" Id="rId10" Target="slides/slide3.xml"/><Relationship Type="http://schemas.openxmlformats.org/officeDocument/2006/relationships/slide" Id="rId11" Target="slides/slide4.xml"/><Relationship Type="http://schemas.openxmlformats.org/officeDocument/2006/relationships/slide" Id="rId25" Target="slides/slide18.xml"/><Relationship Type="http://schemas.openxmlformats.org/officeDocument/2006/relationships/presProps" Id="rId2" Target="presProps.xml"/><Relationship Type="http://schemas.openxmlformats.org/officeDocument/2006/relationships/slide" Id="rId21" Target="slides/slide14.xml"/><Relationship Type="http://schemas.openxmlformats.org/officeDocument/2006/relationships/theme" Id="rId1" Target="theme/theme3.xml"/><Relationship Type="http://schemas.openxmlformats.org/officeDocument/2006/relationships/slide" Id="rId22" Target="slides/slide15.xml"/><Relationship Type="http://schemas.openxmlformats.org/officeDocument/2006/relationships/slideMaster" Id="rId4" Target="slideMasters/slideMaster1.xml"/><Relationship Type="http://schemas.openxmlformats.org/officeDocument/2006/relationships/slide" Id="rId23" Target="slides/slide16.xml"/><Relationship Type="http://schemas.openxmlformats.org/officeDocument/2006/relationships/tableStyles" Id="rId3" Target="tableStyles.xml"/><Relationship Type="http://schemas.openxmlformats.org/officeDocument/2006/relationships/slide" Id="rId24" Target="slides/slide17.xml"/><Relationship Type="http://schemas.openxmlformats.org/officeDocument/2006/relationships/slide" Id="rId20" Target="slides/slide13.xml"/><Relationship Type="http://schemas.openxmlformats.org/officeDocument/2006/relationships/slide" Id="rId9" Target="slides/slide2.xml"/><Relationship Type="http://schemas.openxmlformats.org/officeDocument/2006/relationships/slideMaster" Id="rId6" Target="slideMasters/slideMaster3.xml"/><Relationship Type="http://schemas.openxmlformats.org/officeDocument/2006/relationships/slideMaster" Id="rId5" Target="slideMasters/slideMaster2.xml"/><Relationship Type="http://schemas.openxmlformats.org/officeDocument/2006/relationships/slide" Id="rId8" Target="slides/slide1.xml"/><Relationship Type="http://schemas.openxmlformats.org/officeDocument/2006/relationships/notesMaster" Id="rId7" Target="notesMasters/notesMaster1.xml"/></Relationships>
</file>

<file path=ppt/notesMasters/_rels/notesMaster1.xml.rels><?xml version="1.0" encoding="UTF-8" standalone="yes"?><Relationships xmlns="http://schemas.openxmlformats.org/package/2006/relationships"><Relationship Type="http://schemas.openxmlformats.org/officeDocument/2006/relationships/theme" Id="rId1"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 id="1"/>
        <p:cNvGrpSpPr/>
        <p:nvPr/>
      </p:nvGrpSpPr>
      <p:grpSpPr>
        <a:xfrm>
          <a:off x="0" y="0"/>
          <a:ext cx="0" cy="0"/>
          <a:chOff x="0" y="0"/>
          <a:chExt cx="0" cy="0"/>
        </a:xfrm>
      </p:grpSpPr>
      <p:sp>
        <p:nvSpPr>
          <p:cNvPr name="Shape 2" id="2"/>
          <p:cNvSpPr/>
          <p:nvPr>
            <p:ph idx="2" type="sldImg"/>
          </p:nvPr>
        </p:nvSpPr>
        <p:spPr>
          <a:xfrm>
            <a:off x="1143225" y="685800"/>
            <a:ext cx="4572225" cy="3429000"/>
          </a:xfrm>
          <a:custGeom>
            <a:pathLst>
              <a:path w="120000" h="120000" extrusionOk="0">
                <a:moveTo>
                  <a:pt x="0" y="0"/>
                </a:moveTo>
                <a:lnTo>
                  <a:pt x="120000" y="0"/>
                </a:lnTo>
                <a:lnTo>
                  <a:pt x="120000" y="120000"/>
                </a:lnTo>
                <a:lnTo>
                  <a:pt x="0" y="120000"/>
                </a:lnTo>
                <a:close/>
              </a:path>
            </a:pathLst>
          </a:custGeom>
        </p:spPr>
      </p:sp>
      <p:sp>
        <p:nvSpPr>
          <p:cNvPr name="Shape 3" id="3"/>
          <p:cNvSpPr txBox="1"/>
          <p:nvPr>
            <p:ph idx="1" type="body"/>
          </p:nvPr>
        </p:nvSpPr>
        <p:spPr>
          <a:xfrm>
            <a:off x="685800" y="4343400"/>
            <a:ext cx="5486399" cy="4114800"/>
          </a:xfrm>
          <a:prstGeom prst="rect">
            <a:avLst/>
          </a:prstGeom>
        </p:spPr>
        <p:txBody>
          <a:bodyPr anchorCtr="0" bIns="91425" tIns="91425" anchor="t" lIns="91425" rIns="91425"/>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p:txBody>
      </p:sp>
    </p:spTree>
  </p:cSld>
  <p:clrMap accent6="accent6" tx2="lt2" accent5="accent5" bg2="dk2" tx1="dk1" accent4="accent4" bg1="lt1" accent3="accent3" accent2="accent2" accent1="accent1" folHlink="folHlink" hlink="hlink"/>
</p:notesMaster>
</file>

<file path=ppt/notesSlides/_rels/notesSlide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0.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1.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1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2.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3.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4.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5.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6.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7.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8.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_rels/notesSlide9.xml.rels><?xml version="1.0" encoding="UTF-8" standalone="yes"?><Relationships xmlns="http://schemas.openxmlformats.org/package/2006/relationships"><Relationship Type="http://schemas.openxmlformats.org/officeDocument/2006/relationships/notesMaster" Id="rId1"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58" id="58"/>
        <p:cNvGrpSpPr/>
        <p:nvPr/>
      </p:nvGrpSpPr>
      <p:grpSpPr>
        <a:xfrm>
          <a:off y="0" x="0"/>
          <a:ext cy="0" cx="0"/>
          <a:chOff y="0" x="0"/>
          <a:chExt cy="0" cx="0"/>
        </a:xfrm>
      </p:grpSpPr>
      <p:sp>
        <p:nvSpPr>
          <p:cNvPr name="Shape 59" id="59"/>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60" id="6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7" id="117"/>
        <p:cNvGrpSpPr/>
        <p:nvPr/>
      </p:nvGrpSpPr>
      <p:grpSpPr>
        <a:xfrm>
          <a:off y="0" x="0"/>
          <a:ext cy="0" cx="0"/>
          <a:chOff y="0" x="0"/>
          <a:chExt cy="0" cx="0"/>
        </a:xfrm>
      </p:grpSpPr>
      <p:sp>
        <p:nvSpPr>
          <p:cNvPr name="Shape 118" id="118"/>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19" id="11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25" id="125"/>
        <p:cNvGrpSpPr/>
        <p:nvPr/>
      </p:nvGrpSpPr>
      <p:grpSpPr>
        <a:xfrm>
          <a:off y="0" x="0"/>
          <a:ext cy="0" cx="0"/>
          <a:chOff y="0" x="0"/>
          <a:chExt cy="0" cx="0"/>
        </a:xfrm>
      </p:grpSpPr>
      <p:sp>
        <p:nvSpPr>
          <p:cNvPr name="Shape 126" id="126"/>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27" id="12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When undesirable behaviors in the classroom are exhibited, this does not mean that the students are bad.  The students need to understand that their behavior is what is bad, not them as a person.  </a:t>
            </a:r>
          </a:p>
          <a:p>
            <a:pPr rtl="0">
              <a:buNone/>
            </a:pPr>
          </a:p>
          <a:p>
            <a:pPr rtl="0">
              <a:buNone/>
            </a:pPr>
            <a:r>
              <a:rPr lang="en" sz="1100">
                <a:solidFill>
                  <a:srgbClr val="FFFFFF"/>
                </a:solidFill>
                <a:latin typeface="'Comic Sans MS'"/>
                <a:ea typeface="'Comic Sans MS'"/>
                <a:cs typeface="'Comic Sans MS'"/>
                <a:sym typeface="'Comic Sans MS'"/>
              </a:rPr>
              <a:t>Teachers also need to understand this and find solutions to work with the students to correct these problems. </a:t>
            </a:r>
          </a:p>
          <a:p>
            <a:pPr rtl="0">
              <a:buNone/>
            </a:pPr>
          </a:p>
          <a:p>
            <a:pPr rtl="0">
              <a:buNone/>
            </a:pPr>
            <a:r>
              <a:rPr lang="en" sz="1100">
                <a:solidFill>
                  <a:srgbClr val="FFFFFF"/>
                </a:solidFill>
                <a:latin typeface="'Comic Sans MS'"/>
                <a:ea typeface="'Comic Sans MS'"/>
                <a:cs typeface="'Comic Sans MS'"/>
                <a:sym typeface="'Comic Sans MS'"/>
              </a:rPr>
              <a:t>It is also important that the teacher analyze why the student or students are exhibiting undesirable behaviors, and then form a plan to address the students reason for the behavior.</a:t>
            </a:r>
          </a:p>
          <a:p>
            <a:pPr rtl="0">
              <a:buNone/>
            </a:pPr>
            <a:r>
              <a:rPr lang="en" sz="1100">
                <a:solidFill>
                  <a:srgbClr val="FFFFFF"/>
                </a:solidFill>
                <a:latin typeface="'Comic Sans MS'"/>
                <a:ea typeface="'Comic Sans MS'"/>
                <a:cs typeface="'Comic Sans MS'"/>
                <a:sym typeface="'Comic Sans MS'"/>
              </a:rPr>
              <a:t>When addressing undesirable behaviors, teachers must always be consistent and fair.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1" id="131"/>
        <p:cNvGrpSpPr/>
        <p:nvPr/>
      </p:nvGrpSpPr>
      <p:grpSpPr>
        <a:xfrm>
          <a:off y="0" x="0"/>
          <a:ext cy="0" cx="0"/>
          <a:chOff y="0" x="0"/>
          <a:chExt cy="0" cx="0"/>
        </a:xfrm>
      </p:grpSpPr>
      <p:sp>
        <p:nvSpPr>
          <p:cNvPr name="Shape 132" id="132"/>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33" id="13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Teachers can: </a:t>
            </a:r>
            <a:r>
              <a:rPr lang="en" sz="1100">
                <a:solidFill>
                  <a:srgbClr val="FFFFFF"/>
                </a:solidFill>
                <a:latin typeface="'trebuchet ms'"/>
                <a:ea typeface="'trebuchet ms'"/>
                <a:cs typeface="'trebuchet ms'"/>
                <a:sym typeface="'trebuchet ms'"/>
              </a:rPr>
              <a:t>teacher can simply stand there and look at the student/students.  When the student/students stop talking and shows the teacher that they are ready, the teacher can continue.</a:t>
            </a:r>
          </a:p>
          <a:p>
            <a:pPr rtl="0">
              <a:buNone/>
            </a:pPr>
          </a:p>
          <a:p>
            <a:pPr rtl="0">
              <a:buNone/>
            </a:pPr>
            <a:r>
              <a:rPr lang="en" sz="1100">
                <a:solidFill>
                  <a:srgbClr val="FFFFFF"/>
                </a:solidFill>
                <a:latin typeface="'trebuchet ms'"/>
                <a:ea typeface="'trebuchet ms'"/>
                <a:cs typeface="'trebuchet ms'"/>
                <a:sym typeface="'trebuchet ms'"/>
              </a:rPr>
              <a:t>unless it is extremely disturbing, it is usually not a good idea for the teacher to try and talk over the students. When the student/students finish with their side conversation, or when the lesson is over, ask the student/students a question about the lesson.  Let students know that you may call on them at any time, even when their hand is not raised.</a:t>
            </a:r>
          </a:p>
          <a:p>
            <a:pPr rtl="0">
              <a:buNone/>
            </a:pPr>
          </a:p>
          <a:p>
            <a:pPr rtl="0">
              <a:buNone/>
            </a:pPr>
            <a:r>
              <a:rPr lang="en" sz="1100">
                <a:solidFill>
                  <a:srgbClr val="FFFFFF"/>
                </a:solidFill>
                <a:latin typeface="'trebuchet ms'"/>
                <a:ea typeface="'trebuchet ms'"/>
                <a:cs typeface="'trebuchet ms'"/>
                <a:sym typeface="'trebuchet ms'"/>
              </a:rPr>
              <a:t>moving them near people who they would be less likely to converse with.</a:t>
            </a:r>
          </a:p>
          <a:p>
            <a:pPr rtl="0">
              <a:buNone/>
            </a:pPr>
          </a:p>
          <a:p>
            <a:pPr rtl="0">
              <a:buNone/>
            </a:pPr>
            <a:r>
              <a:rPr lang="en" sz="1100">
                <a:solidFill>
                  <a:srgbClr val="FFFFFF"/>
                </a:solidFill>
                <a:latin typeface="'trebuchet ms'"/>
                <a:ea typeface="'trebuchet ms'"/>
                <a:cs typeface="'trebuchet ms'"/>
                <a:sym typeface="'trebuchet ms'"/>
              </a:rPr>
              <a:t>to the students who are having the side conversations, because the students are less likely to talk with the teacher there.</a:t>
            </a:r>
          </a:p>
          <a:p>
            <a:pPr rtl="0">
              <a:buNone/>
            </a:pPr>
          </a:p>
          <a:p>
            <a:pPr rtl="0">
              <a:buNone/>
            </a:pPr>
            <a:r>
              <a:rPr lang="en" sz="1100">
                <a:solidFill>
                  <a:srgbClr val="FFFFFF"/>
                </a:solidFill>
                <a:latin typeface="'trebuchet ms'"/>
                <a:ea typeface="'trebuchet ms'"/>
                <a:cs typeface="'trebuchet ms'"/>
                <a:sym typeface="'trebuchet ms'"/>
              </a:rPr>
              <a:t>Tap student's desk to refocus him/her when they are drifting.</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38" id="138"/>
        <p:cNvGrpSpPr/>
        <p:nvPr/>
      </p:nvGrpSpPr>
      <p:grpSpPr>
        <a:xfrm>
          <a:off y="0" x="0"/>
          <a:ext cy="0" cx="0"/>
          <a:chOff y="0" x="0"/>
          <a:chExt cy="0" cx="0"/>
        </a:xfrm>
      </p:grpSpPr>
      <p:sp>
        <p:nvSpPr>
          <p:cNvPr name="Shape 139" id="139"/>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40" id="14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45" id="145"/>
        <p:cNvGrpSpPr/>
        <p:nvPr/>
      </p:nvGrpSpPr>
      <p:grpSpPr>
        <a:xfrm>
          <a:off y="0" x="0"/>
          <a:ext cy="0" cx="0"/>
          <a:chOff y="0" x="0"/>
          <a:chExt cy="0" cx="0"/>
        </a:xfrm>
      </p:grpSpPr>
      <p:sp>
        <p:nvSpPr>
          <p:cNvPr name="Shape 146" id="146"/>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47" id="147"/>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-Have a behavioral modification chart or behavior plan for the students who are constantly exhibiting undesirable behaviors.  This will help to keep the student on track because he/she will constantly be reminded of how they should be acting.</a:t>
            </a:r>
          </a:p>
          <a:p>
            <a:pPr rtl="0">
              <a:buNone/>
            </a:pPr>
          </a:p>
          <a:p>
            <a:pPr rtl="0">
              <a:buNone/>
            </a:pPr>
            <a:r>
              <a:rPr lang="en" sz="1100">
                <a:solidFill>
                  <a:srgbClr val="FFFFFF"/>
                </a:solidFill>
                <a:latin typeface="'Comic Sans MS'"/>
                <a:ea typeface="'Comic Sans MS'"/>
                <a:cs typeface="'Comic Sans MS'"/>
                <a:sym typeface="'Comic Sans MS'"/>
              </a:rPr>
              <a:t>-Have a chart with smiley faces and sad faces.  Depending on the students behavior, they will either get the smiley face or the sad face circled.  The teacher should also write a short note to the parent letting them know how their child behaved all day.  This should help curb undesirable behaviors, because most students want their parents to get a good report.  Also, if the student does get a sad face, hopefully the parent will help by following through with discipline at home.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1" id="151"/>
        <p:cNvGrpSpPr/>
        <p:nvPr/>
      </p:nvGrpSpPr>
      <p:grpSpPr>
        <a:xfrm>
          <a:off y="0" x="0"/>
          <a:ext cy="0" cx="0"/>
          <a:chOff y="0" x="0"/>
          <a:chExt cy="0" cx="0"/>
        </a:xfrm>
      </p:grpSpPr>
      <p:sp>
        <p:nvSpPr>
          <p:cNvPr name="Shape 152" id="152"/>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53" id="15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Hey Francesca, if you have the lesson plan up can you look at the closure questions?</a:t>
            </a:r>
          </a:p>
          <a:p>
            <a:pPr rtl="0">
              <a:buNone/>
            </a:pPr>
          </a:p>
          <a:p>
            <a:pPr rtl="0">
              <a:buNone/>
            </a:p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57" id="157"/>
        <p:cNvGrpSpPr/>
        <p:nvPr/>
      </p:nvGrpSpPr>
      <p:grpSpPr>
        <a:xfrm>
          <a:off y="0" x="0"/>
          <a:ext cy="0" cx="0"/>
          <a:chOff y="0" x="0"/>
          <a:chExt cy="0" cx="0"/>
        </a:xfrm>
      </p:grpSpPr>
      <p:sp>
        <p:nvSpPr>
          <p:cNvPr name="Shape 158" id="158"/>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59" id="159"/>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3" id="163"/>
        <p:cNvGrpSpPr/>
        <p:nvPr/>
      </p:nvGrpSpPr>
      <p:grpSpPr>
        <a:xfrm>
          <a:off y="0" x="0"/>
          <a:ext cy="0" cx="0"/>
          <a:chOff y="0" x="0"/>
          <a:chExt cy="0" cx="0"/>
        </a:xfrm>
      </p:grpSpPr>
      <p:sp>
        <p:nvSpPr>
          <p:cNvPr name="Shape 164" id="164"/>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65" id="16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69" id="169"/>
        <p:cNvGrpSpPr/>
        <p:nvPr/>
      </p:nvGrpSpPr>
      <p:grpSpPr>
        <a:xfrm>
          <a:off y="0" x="0"/>
          <a:ext cy="0" cx="0"/>
          <a:chOff y="0" x="0"/>
          <a:chExt cy="0" cx="0"/>
        </a:xfrm>
      </p:grpSpPr>
      <p:sp>
        <p:nvSpPr>
          <p:cNvPr name="Shape 170" id="170"/>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71" id="171"/>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3" id="63"/>
        <p:cNvGrpSpPr/>
        <p:nvPr/>
      </p:nvGrpSpPr>
      <p:grpSpPr>
        <a:xfrm>
          <a:off y="0" x="0"/>
          <a:ext cy="0" cx="0"/>
          <a:chOff y="0" x="0"/>
          <a:chExt cy="0" cx="0"/>
        </a:xfrm>
      </p:grpSpPr>
      <p:sp>
        <p:nvSpPr>
          <p:cNvPr name="Shape 64" id="64"/>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65" id="65"/>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68" id="68"/>
        <p:cNvGrpSpPr/>
        <p:nvPr/>
      </p:nvGrpSpPr>
      <p:grpSpPr>
        <a:xfrm>
          <a:off y="0" x="0"/>
          <a:ext cy="0" cx="0"/>
          <a:chOff y="0" x="0"/>
          <a:chExt cy="0" cx="0"/>
        </a:xfrm>
      </p:grpSpPr>
      <p:sp>
        <p:nvSpPr>
          <p:cNvPr name="Shape 69" id="69"/>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70" id="70"/>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75" id="75"/>
        <p:cNvGrpSpPr/>
        <p:nvPr/>
      </p:nvGrpSpPr>
      <p:grpSpPr>
        <a:xfrm>
          <a:off y="0" x="0"/>
          <a:ext cy="0" cx="0"/>
          <a:chOff y="0" x="0"/>
          <a:chExt cy="0" cx="0"/>
        </a:xfrm>
      </p:grpSpPr>
      <p:sp>
        <p:nvSpPr>
          <p:cNvPr name="Shape 76" id="76"/>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77" id="77"/>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1" id="81"/>
        <p:cNvGrpSpPr/>
        <p:nvPr/>
      </p:nvGrpSpPr>
      <p:grpSpPr>
        <a:xfrm>
          <a:off y="0" x="0"/>
          <a:ext cy="0" cx="0"/>
          <a:chOff y="0" x="0"/>
          <a:chExt cy="0" cx="0"/>
        </a:xfrm>
      </p:grpSpPr>
      <p:sp>
        <p:nvSpPr>
          <p:cNvPr name="Shape 82" id="82"/>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83" id="83"/>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2. Arranging the classroom in such a way that all students are motivated to learn and have a sense of belonging.</a:t>
            </a:r>
          </a:p>
          <a:p>
            <a:pPr rtl="0">
              <a:buNone/>
            </a:pPr>
          </a:p>
          <a:p>
            <a:pPr rtl="0">
              <a:buNone/>
            </a:pPr>
            <a:r>
              <a:rPr lang="en" sz="1100">
                <a:solidFill>
                  <a:srgbClr val="FFFFFF"/>
                </a:solidFill>
                <a:latin typeface="'Comic Sans MS'"/>
                <a:ea typeface="'Comic Sans MS'"/>
                <a:cs typeface="'Comic Sans MS'"/>
                <a:sym typeface="'Comic Sans MS'"/>
              </a:rPr>
              <a:t>2. Make sure that your classroom is a non-threatening environment (student goals need to be clear, teacher feedback should be said/done in such a way that respects the student)</a:t>
            </a:r>
          </a:p>
          <a:p>
            <a:pPr rtl="0">
              <a:buNone/>
            </a:pPr>
          </a:p>
          <a:p>
            <a:pPr rtl="0">
              <a:buNone/>
            </a:pPr>
            <a:r>
              <a:rPr lang="en" sz="1100">
                <a:solidFill>
                  <a:srgbClr val="FFFFFF"/>
                </a:solidFill>
                <a:latin typeface="'Comic Sans MS'"/>
                <a:ea typeface="'Comic Sans MS'"/>
                <a:cs typeface="'Comic Sans MS'"/>
                <a:sym typeface="'Comic Sans MS'"/>
              </a:rPr>
              <a:t>6. (all students deserve respect, equal opportunities and chances to perform classroom duties.)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86" id="86"/>
        <p:cNvGrpSpPr/>
        <p:nvPr/>
      </p:nvGrpSpPr>
      <p:grpSpPr>
        <a:xfrm>
          <a:off y="0" x="0"/>
          <a:ext cy="0" cx="0"/>
          <a:chOff y="0" x="0"/>
          <a:chExt cy="0" cx="0"/>
        </a:xfrm>
      </p:grpSpPr>
      <p:sp>
        <p:nvSpPr>
          <p:cNvPr name="Shape 87" id="87"/>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88" id="88"/>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94" id="94"/>
        <p:cNvGrpSpPr/>
        <p:nvPr/>
      </p:nvGrpSpPr>
      <p:grpSpPr>
        <a:xfrm>
          <a:off y="0" x="0"/>
          <a:ext cy="0" cx="0"/>
          <a:chOff y="0" x="0"/>
          <a:chExt cy="0" cx="0"/>
        </a:xfrm>
      </p:grpSpPr>
      <p:sp>
        <p:nvSpPr>
          <p:cNvPr name="Shape 95" id="95"/>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96" id="96"/>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Encouragement, stickers, something that the student wants-- will vary by age group</a:t>
            </a:r>
          </a:p>
          <a:p>
            <a:pPr rtl="0">
              <a:buNone/>
            </a:pPr>
          </a:p>
          <a:p>
            <a:pPr rtl="0">
              <a:buNone/>
            </a:pPr>
            <a:r>
              <a:rPr lang="en" sz="1100">
                <a:solidFill>
                  <a:srgbClr val="FFFFFF"/>
                </a:solidFill>
                <a:latin typeface="'Comic Sans MS'"/>
                <a:ea typeface="'Comic Sans MS'"/>
                <a:cs typeface="'Comic Sans MS'"/>
                <a:sym typeface="'Comic Sans MS'"/>
              </a:rPr>
              <a:t>Ticket system-- when student accumulates a certain amount they will earn a larger prize.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03" id="103"/>
        <p:cNvGrpSpPr/>
        <p:nvPr/>
      </p:nvGrpSpPr>
      <p:grpSpPr>
        <a:xfrm>
          <a:off y="0" x="0"/>
          <a:ext cy="0" cx="0"/>
          <a:chOff y="0" x="0"/>
          <a:chExt cy="0" cx="0"/>
        </a:xfrm>
      </p:grpSpPr>
      <p:sp>
        <p:nvSpPr>
          <p:cNvPr name="Shape 104" id="104"/>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05" id="105"/>
          <p:cNvSpPr txBox="1"/>
          <p:nvPr>
            <p:ph type="body" idx="1"/>
          </p:nvPr>
        </p:nvSpPr>
        <p:spPr>
          <a:xfrm>
            <a:off y="4343400" x="685800"/>
            <a:ext cy="4114800" cx="5486399"/>
          </a:xfrm>
          <a:prstGeom prst="rect">
            <a:avLst/>
          </a:prstGeom>
        </p:spPr>
        <p:txBody>
          <a:bodyPr bIns="91425" tIns="91425" lIns="91425" anchor="t" anchorCtr="0" rIns="91425">
            <a:spAutoFit/>
          </a:bodyPr>
          <a:lstStyle/>
          <a:p>
            <a:pPr rtl="0">
              <a:buNone/>
            </a:pPr>
            <a:r>
              <a:rPr lang="en" sz="1100">
                <a:solidFill>
                  <a:srgbClr val="FFFFFF"/>
                </a:solidFill>
                <a:latin typeface="'Comic Sans MS'"/>
                <a:ea typeface="'Comic Sans MS'"/>
                <a:cs typeface="'Comic Sans MS'"/>
                <a:sym typeface="'Comic Sans MS'"/>
              </a:rPr>
              <a:t>Extra recess time or fun activity</a:t>
            </a:r>
          </a:p>
          <a:p>
            <a:pPr rtl="0">
              <a:buNone/>
            </a:pPr>
          </a:p>
          <a:p>
            <a:pPr rtl="0">
              <a:buNone/>
            </a:pPr>
            <a:r>
              <a:rPr lang="en" sz="1100">
                <a:solidFill>
                  <a:srgbClr val="FFFFFF"/>
                </a:solidFill>
                <a:latin typeface="'Comic Sans MS'"/>
                <a:ea typeface="'Comic Sans MS'"/>
                <a:cs typeface="'Comic Sans MS'"/>
                <a:sym typeface="'Comic Sans MS'"/>
              </a:rPr>
              <a:t>Fill a bucket, end of the month pizza or ice cream party,             class point system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name="Shape 110" id="110"/>
        <p:cNvGrpSpPr/>
        <p:nvPr/>
      </p:nvGrpSpPr>
      <p:grpSpPr>
        <a:xfrm>
          <a:off y="0" x="0"/>
          <a:ext cy="0" cx="0"/>
          <a:chOff y="0" x="0"/>
          <a:chExt cy="0" cx="0"/>
        </a:xfrm>
      </p:grpSpPr>
      <p:sp>
        <p:nvSpPr>
          <p:cNvPr name="Shape 111" id="111"/>
          <p:cNvSpPr/>
          <p:nvPr>
            <p:ph type="sldImg" idx="2"/>
          </p:nvPr>
        </p:nvSpPr>
        <p:spPr>
          <a:xfrm>
            <a:off y="685800" x="1143225"/>
            <a:ext cy="3429000" cx="4572225"/>
          </a:xfrm>
          <a:custGeom>
            <a:pathLst>
              <a:path extrusionOk="0" h="120000" w="120000">
                <a:moveTo>
                  <a:pt y="0" x="0"/>
                </a:moveTo>
                <a:lnTo>
                  <a:pt y="0" x="120000"/>
                </a:lnTo>
                <a:lnTo>
                  <a:pt y="120000" x="120000"/>
                </a:lnTo>
                <a:lnTo>
                  <a:pt y="120000" x="0"/>
                </a:lnTo>
                <a:close/>
              </a:path>
            </a:pathLst>
          </a:custGeom>
        </p:spPr>
      </p:sp>
      <p:sp>
        <p:nvSpPr>
          <p:cNvPr name="Shape 112" id="112"/>
          <p:cNvSpPr txBox="1"/>
          <p:nvPr>
            <p:ph type="body" idx="1"/>
          </p:nvPr>
        </p:nvSpPr>
        <p:spPr>
          <a:xfrm>
            <a:off y="4343400" x="685800"/>
            <a:ext cy="4114800" cx="5486399"/>
          </a:xfrm>
          <a:prstGeom prst="rect">
            <a:avLst/>
          </a:prstGeom>
        </p:spPr>
        <p:txBody>
          <a:bodyPr bIns="91425" tIns="91425" lIns="91425" anchor="t" anchorCtr="0" rIns="91425">
            <a:spAutoFit/>
          </a:bodyPr>
          <a:lstStyle/>
          <a:p/>
        </p:txBody>
      </p:sp>
    </p:spTree>
  </p:cSld>
  <p:clrMapOvr>
    <a:masterClrMapping/>
  </p:clrMapOvr>
</p:notes>
</file>

<file path=ppt/slideLayouts/_rels/slideLayout1.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10.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1.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2.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13.xml.rels><?xml version="1.0" encoding="UTF-8" standalone="yes"?><Relationships xmlns="http://schemas.openxmlformats.org/package/2006/relationships"><Relationship Type="http://schemas.openxmlformats.org/officeDocument/2006/relationships/slideMaster" Id="rId1" Target="../slideMasters/slideMaster3.xml"/></Relationships>
</file>

<file path=ppt/slideLayouts/_rels/slideLayout14.xml.rels><?xml version="1.0" encoding="UTF-8" standalone="yes"?><Relationships xmlns="http://schemas.openxmlformats.org/package/2006/relationships"><Relationship Type="http://schemas.openxmlformats.org/officeDocument/2006/relationships/slideMaster" Id="rId1" Target="../slideMasters/slideMaster3.xml"/></Relationships>
</file>

<file path=ppt/slideLayouts/_rels/slideLayout15.xml.rels><?xml version="1.0" encoding="UTF-8" standalone="yes"?><Relationships xmlns="http://schemas.openxmlformats.org/package/2006/relationships"><Relationship Type="http://schemas.openxmlformats.org/officeDocument/2006/relationships/slideMaster" Id="rId1" Target="../slideMasters/slideMaster3.xml"/></Relationships>
</file>

<file path=ppt/slideLayouts/_rels/slideLayout16.xml.rels><?xml version="1.0" encoding="UTF-8" standalone="yes"?><Relationships xmlns="http://schemas.openxmlformats.org/package/2006/relationships"><Relationship Type="http://schemas.openxmlformats.org/officeDocument/2006/relationships/slideMaster" Id="rId1" Target="../slideMasters/slideMaster3.xml"/></Relationships>
</file>

<file path=ppt/slideLayouts/_rels/slideLayout17.xml.rels><?xml version="1.0" encoding="UTF-8" standalone="yes"?><Relationships xmlns="http://schemas.openxmlformats.org/package/2006/relationships"><Relationship Type="http://schemas.openxmlformats.org/officeDocument/2006/relationships/slideMaster" Id="rId1" Target="../slideMasters/slideMaster3.xml"/></Relationships>
</file>

<file path=ppt/slideLayouts/_rels/slideLayout2.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3.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4.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5.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6.xml.rels><?xml version="1.0" encoding="UTF-8" standalone="yes"?><Relationships xmlns="http://schemas.openxmlformats.org/package/2006/relationships"><Relationship Type="http://schemas.openxmlformats.org/officeDocument/2006/relationships/slideMaster" Id="rId1" Target="../slideMasters/slideMaster1.xml"/></Relationships>
</file>

<file path=ppt/slideLayouts/_rels/slideLayout7.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8.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_rels/slideLayout9.xml.rels><?xml version="1.0" encoding="UTF-8" standalone="yes"?><Relationships xmlns="http://schemas.openxmlformats.org/package/2006/relationships"><Relationship Type="http://schemas.openxmlformats.org/officeDocument/2006/relationships/slideMaster" Id="rId1"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7" id="7"/>
        <p:cNvGrpSpPr/>
        <p:nvPr/>
      </p:nvGrpSpPr>
      <p:grpSpPr>
        <a:xfrm>
          <a:off y="0" x="0"/>
          <a:ext cy="0" cx="0"/>
          <a:chOff y="0" x="0"/>
          <a:chExt cy="0" cx="0"/>
        </a:xfrm>
      </p:grpSpPr>
      <p:sp>
        <p:nvSpPr>
          <p:cNvPr name="Shape 8" id="8"/>
          <p:cNvSpPr txBox="1"/>
          <p:nvPr>
            <p:ph type="subTitle" idx="1"/>
          </p:nvPr>
        </p:nvSpPr>
        <p:spPr>
          <a:xfrm>
            <a:off y="3786737" x="685800"/>
            <a:ext cy="1046400"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1pPr>
            <a:lvl2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2pPr>
            <a:lvl3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3pPr>
            <a:lvl4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4pPr>
            <a:lvl5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5pPr>
            <a:lvl6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6pPr>
            <a:lvl7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7pPr>
            <a:lvl8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8pPr>
            <a:lvl9pPr indent="190500" algn="ctr" marL="0" rtl="0">
              <a:lnSpc>
                <a:spcPct val="100000"/>
              </a:lnSpc>
              <a:spcBef>
                <a:spcPts val="0"/>
              </a:spcBef>
              <a:spcAft>
                <a:spcPts val="0"/>
              </a:spcAft>
              <a:buClr>
                <a:schemeClr val="lt2"/>
              </a:buClr>
              <a:buSzPct val="100000"/>
              <a:buFont typeface="Arial"/>
              <a:buNone/>
              <a:defRPr i="0" baseline="0" strike="noStrike" sz="3000" b="0" cap="none" u="none">
                <a:solidFill>
                  <a:schemeClr val="lt2"/>
                </a:solidFill>
                <a:latin typeface="Arial"/>
                <a:ea typeface="Arial"/>
                <a:cs typeface="Arial"/>
                <a:sym typeface="Arial"/>
              </a:defRPr>
            </a:lvl9pPr>
          </a:lstStyle>
          <a:p/>
        </p:txBody>
      </p:sp>
      <p:sp>
        <p:nvSpPr>
          <p:cNvPr name="Shape 9" id="9"/>
          <p:cNvSpPr txBox="1"/>
          <p:nvPr>
            <p:ph type="ctrTitle"/>
          </p:nvPr>
        </p:nvSpPr>
        <p:spPr>
          <a:xfrm>
            <a:off y="2111123" x="685800"/>
            <a:ext cy="1546500" cx="7772400"/>
          </a:xfrm>
          <a:prstGeom prst="rect">
            <a:avLst/>
          </a:prstGeom>
          <a:noFill/>
          <a:ln>
            <a:noFill/>
          </a:ln>
        </p:spPr>
        <p:txBody>
          <a:bodyPr bIns="91425" tIns="91425" lIns="91425" anchor="b" anchorCtr="0" rIns="91425"/>
          <a:lstStyle>
            <a:lvl1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1pPr>
            <a:lvl2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2pPr>
            <a:lvl3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3pPr>
            <a:lvl4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4pPr>
            <a:lvl5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5pPr>
            <a:lvl6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6pPr>
            <a:lvl7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7pPr>
            <a:lvl8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8pPr>
            <a:lvl9pPr indent="304800" algn="ctr" marL="0" rtl="0">
              <a:spcBef>
                <a:spcPts val="0"/>
              </a:spcBef>
              <a:buClr>
                <a:schemeClr val="lt1"/>
              </a:buClr>
              <a:buSzPct val="100000"/>
              <a:buFont typeface="Arial"/>
              <a:buNone/>
              <a:defRPr i="0" baseline="0" strike="noStrike" sz="4800" b="1" cap="none" u="none">
                <a:solidFill>
                  <a:schemeClr val="lt1"/>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35" id="35"/>
        <p:cNvGrpSpPr/>
        <p:nvPr/>
      </p:nvGrpSpPr>
      <p:grpSpPr>
        <a:xfrm>
          <a:off y="0" x="0"/>
          <a:ext cy="0" cx="0"/>
          <a:chOff y="0" x="0"/>
          <a:chExt cy="0" cx="0"/>
        </a:xfrm>
      </p:grpSpPr>
      <p:sp>
        <p:nvSpPr>
          <p:cNvPr name="Shape 36" id="36"/>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37" id="37"/>
        <p:cNvGrpSpPr/>
        <p:nvPr/>
      </p:nvGrpSpPr>
      <p:grpSpPr>
        <a:xfrm>
          <a:off y="0" x="0"/>
          <a:ext cy="0" cx="0"/>
          <a:chOff y="0" x="0"/>
          <a:chExt cy="0" cx="0"/>
        </a:xfrm>
      </p:grpSpPr>
      <p:sp>
        <p:nvSpPr>
          <p:cNvPr name="Shape 38" id="38"/>
          <p:cNvSpPr txBox="1"/>
          <p:nvPr>
            <p:ph type="body" idx="1"/>
          </p:nvPr>
        </p:nvSpPr>
        <p:spPr>
          <a:xfrm>
            <a:off y="5875078" x="457200"/>
            <a:ext cy="692693" cx="8229600"/>
          </a:xfrm>
          <a:prstGeom prst="rect">
            <a:avLst/>
          </a:prstGeom>
          <a:noFill/>
          <a:ln>
            <a:noFill/>
          </a:ln>
        </p:spPr>
        <p:txBody>
          <a:bodyPr bIns="91425" tIns="91425" lIns="91425" anchor="t" anchorCtr="0" rIns="91425"/>
          <a:lstStyle>
            <a:lvl1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1pPr>
            <a:lvl2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2pPr>
            <a:lvl3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3pPr>
            <a:lvl4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4pPr>
            <a:lvl5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5pPr>
            <a:lvl6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6pPr>
            <a:lvl7pPr indent="-285750" algn="ctr" marL="285750" rtl="0">
              <a:lnSpc>
                <a:spcPct val="100000"/>
              </a:lnSpc>
              <a:spcBef>
                <a:spcPts val="360"/>
              </a:spcBef>
              <a:spcAft>
                <a:spcPts val="0"/>
              </a:spcAft>
              <a:buClr>
                <a:schemeClr val="dk1"/>
              </a:buClr>
              <a:buSzPct val="166666"/>
              <a:buFont typeface="Arial"/>
              <a:buChar char="•"/>
              <a:defRPr sz="1800">
                <a:solidFill>
                  <a:schemeClr val="dk1"/>
                </a:solidFill>
              </a:defRPr>
            </a:lvl7pPr>
            <a:lvl8pPr indent="-285750" algn="ctr" marL="285750" rtl="0">
              <a:lnSpc>
                <a:spcPct val="100000"/>
              </a:lnSpc>
              <a:spcBef>
                <a:spcPts val="360"/>
              </a:spcBef>
              <a:spcAft>
                <a:spcPts val="0"/>
              </a:spcAft>
              <a:buClr>
                <a:schemeClr val="dk1"/>
              </a:buClr>
              <a:buSzPct val="100000"/>
              <a:buFont typeface="Courier New"/>
              <a:buChar char="o"/>
              <a:defRPr sz="1800">
                <a:solidFill>
                  <a:schemeClr val="dk1"/>
                </a:solidFill>
              </a:defRPr>
            </a:lvl8pPr>
            <a:lvl9pPr indent="-285750" algn="ctr" marL="285750" rtl="0">
              <a:lnSpc>
                <a:spcPct val="100000"/>
              </a:lnSpc>
              <a:spcBef>
                <a:spcPts val="360"/>
              </a:spcBef>
              <a:spcAft>
                <a:spcPts val="0"/>
              </a:spcAft>
              <a:buClr>
                <a:schemeClr val="dk1"/>
              </a:buClr>
              <a:buSzPct val="100000"/>
              <a:buFont typeface="Wingdings"/>
              <a:buChar char="§"/>
              <a:defRPr sz="1800">
                <a:solidFill>
                  <a:schemeClr val="dk1"/>
                </a:solidFil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39" id="39"/>
        <p:cNvGrpSpPr/>
        <p:nvPr/>
      </p:nvGrpSpPr>
      <p:grpSpPr>
        <a:xfrm>
          <a:off y="0" x="0"/>
          <a:ext cy="0" cx="0"/>
          <a:chOff y="0" x="0"/>
          <a:chExt cy="0" cx="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41" id="41"/>
        <p:cNvGrpSpPr/>
        <p:nvPr/>
      </p:nvGrpSpPr>
      <p:grpSpPr>
        <a:xfrm>
          <a:off y="0" x="0"/>
          <a:ext cy="0" cx="0"/>
          <a:chOff y="0" x="0"/>
          <a:chExt cy="0" cx="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42" id="42"/>
        <p:cNvGrpSpPr/>
        <p:nvPr/>
      </p:nvGrpSpPr>
      <p:grpSpPr>
        <a:xfrm>
          <a:off y="0" x="0"/>
          <a:ext cy="0" cx="0"/>
          <a:chOff y="0" x="0"/>
          <a:chExt cy="0" cx="0"/>
        </a:xfrm>
      </p:grpSpPr>
      <p:sp>
        <p:nvSpPr>
          <p:cNvPr name="Shape 43" id="43"/>
          <p:cNvSpPr txBox="1"/>
          <p:nvPr>
            <p:ph type="ctrTitle"/>
          </p:nvPr>
        </p:nvSpPr>
        <p:spPr>
          <a:xfrm>
            <a:off y="2743200" x="822959"/>
            <a:ext cy="1097279" cx="7498080"/>
          </a:xfrm>
          <a:prstGeom prst="rect">
            <a:avLst/>
          </a:prstGeom>
        </p:spPr>
        <p:txBody>
          <a:bodyPr bIns="91425" tIns="91425" lIns="91425" anchor="t" anchorCtr="0" rIns="91425"/>
          <a:lstStyle>
            <a:lvl1pPr algn="ctr">
              <a:buClr>
                <a:srgbClr val="FFFFFF"/>
              </a:buClr>
              <a:buSzPct val="100000"/>
              <a:buFont typeface="Comic Sans MS"/>
              <a:defRPr sz="3600">
                <a:solidFill>
                  <a:srgbClr val="FFFFFF"/>
                </a:solidFill>
                <a:latin typeface="Comic Sans MS"/>
                <a:ea typeface="Comic Sans MS"/>
                <a:cs typeface="Comic Sans MS"/>
                <a:sym typeface="Comic Sans MS"/>
              </a:defRPr>
            </a:lvl1pPr>
            <a:lvl2pPr algn="ctr">
              <a:buClr>
                <a:srgbClr val="FFFFFF"/>
              </a:buClr>
              <a:buSzPct val="100000"/>
              <a:buFont typeface="Comic Sans MS"/>
              <a:defRPr sz="3600">
                <a:solidFill>
                  <a:srgbClr val="FFFFFF"/>
                </a:solidFill>
                <a:latin typeface="Comic Sans MS"/>
                <a:ea typeface="Comic Sans MS"/>
                <a:cs typeface="Comic Sans MS"/>
                <a:sym typeface="Comic Sans MS"/>
              </a:defRPr>
            </a:lvl2pPr>
            <a:lvl3pPr algn="ctr">
              <a:buClr>
                <a:srgbClr val="FFFFFF"/>
              </a:buClr>
              <a:buSzPct val="100000"/>
              <a:buFont typeface="Comic Sans MS"/>
              <a:defRPr sz="3600">
                <a:solidFill>
                  <a:srgbClr val="FFFFFF"/>
                </a:solidFill>
                <a:latin typeface="Comic Sans MS"/>
                <a:ea typeface="Comic Sans MS"/>
                <a:cs typeface="Comic Sans MS"/>
                <a:sym typeface="Comic Sans MS"/>
              </a:defRPr>
            </a:lvl3pPr>
            <a:lvl4pPr algn="ctr">
              <a:buClr>
                <a:srgbClr val="FFFFFF"/>
              </a:buClr>
              <a:buSzPct val="100000"/>
              <a:buFont typeface="Comic Sans MS"/>
              <a:defRPr sz="3600">
                <a:solidFill>
                  <a:srgbClr val="FFFFFF"/>
                </a:solidFill>
                <a:latin typeface="Comic Sans MS"/>
                <a:ea typeface="Comic Sans MS"/>
                <a:cs typeface="Comic Sans MS"/>
                <a:sym typeface="Comic Sans MS"/>
              </a:defRPr>
            </a:lvl4pPr>
            <a:lvl5pPr algn="ctr">
              <a:buClr>
                <a:srgbClr val="FFFFFF"/>
              </a:buClr>
              <a:buSzPct val="100000"/>
              <a:buFont typeface="Comic Sans MS"/>
              <a:defRPr sz="3600">
                <a:solidFill>
                  <a:srgbClr val="FFFFFF"/>
                </a:solidFill>
                <a:latin typeface="Comic Sans MS"/>
                <a:ea typeface="Comic Sans MS"/>
                <a:cs typeface="Comic Sans MS"/>
                <a:sym typeface="Comic Sans MS"/>
              </a:defRPr>
            </a:lvl5pPr>
            <a:lvl6pPr algn="ctr">
              <a:buClr>
                <a:srgbClr val="FFFFFF"/>
              </a:buClr>
              <a:buSzPct val="100000"/>
              <a:buFont typeface="Comic Sans MS"/>
              <a:defRPr sz="3600">
                <a:solidFill>
                  <a:srgbClr val="FFFFFF"/>
                </a:solidFill>
                <a:latin typeface="Comic Sans MS"/>
                <a:ea typeface="Comic Sans MS"/>
                <a:cs typeface="Comic Sans MS"/>
                <a:sym typeface="Comic Sans MS"/>
              </a:defRPr>
            </a:lvl6pPr>
            <a:lvl7pPr algn="ctr">
              <a:buClr>
                <a:srgbClr val="FFFFFF"/>
              </a:buClr>
              <a:buSzPct val="100000"/>
              <a:buFont typeface="Comic Sans MS"/>
              <a:defRPr sz="3600">
                <a:solidFill>
                  <a:srgbClr val="FFFFFF"/>
                </a:solidFill>
                <a:latin typeface="Comic Sans MS"/>
                <a:ea typeface="Comic Sans MS"/>
                <a:cs typeface="Comic Sans MS"/>
                <a:sym typeface="Comic Sans MS"/>
              </a:defRPr>
            </a:lvl7pPr>
            <a:lvl8pPr algn="ctr">
              <a:buClr>
                <a:srgbClr val="FFFFFF"/>
              </a:buClr>
              <a:buSzPct val="100000"/>
              <a:buFont typeface="Comic Sans MS"/>
              <a:defRPr sz="3600">
                <a:solidFill>
                  <a:srgbClr val="FFFFFF"/>
                </a:solidFill>
                <a:latin typeface="Comic Sans MS"/>
                <a:ea typeface="Comic Sans MS"/>
                <a:cs typeface="Comic Sans MS"/>
                <a:sym typeface="Comic Sans MS"/>
              </a:defRPr>
            </a:lvl8pPr>
            <a:lvl9pPr algn="ctr">
              <a:buClr>
                <a:srgbClr val="FFFFFF"/>
              </a:buClr>
              <a:buSzPct val="100000"/>
              <a:buFont typeface="Comic Sans MS"/>
              <a:defRPr sz="3600">
                <a:solidFill>
                  <a:srgbClr val="FFFFFF"/>
                </a:solidFill>
                <a:latin typeface="Comic Sans MS"/>
                <a:ea typeface="Comic Sans MS"/>
                <a:cs typeface="Comic Sans MS"/>
                <a:sym typeface="Comic Sans MS"/>
              </a:defRPr>
            </a:lvl9pPr>
          </a:lstStyle>
          <a:p/>
        </p:txBody>
      </p:sp>
      <p:sp>
        <p:nvSpPr>
          <p:cNvPr name="Shape 44" id="44"/>
          <p:cNvSpPr txBox="1"/>
          <p:nvPr>
            <p:ph type="subTitle" idx="1"/>
          </p:nvPr>
        </p:nvSpPr>
        <p:spPr>
          <a:xfrm>
            <a:off y="4114800" x="1645919"/>
            <a:ext cy="822960" cx="5852159"/>
          </a:xfrm>
          <a:prstGeom prst="rect">
            <a:avLst/>
          </a:prstGeom>
        </p:spPr>
        <p:txBody>
          <a:bodyPr bIns="91425" tIns="91425" lIns="91425" anchor="t" anchorCtr="0" rIns="91425"/>
          <a:lstStyle>
            <a:lvl1pPr algn="ctr">
              <a:buClr>
                <a:srgbClr val="FFFFFF"/>
              </a:buClr>
              <a:buSzPct val="100000"/>
              <a:buFont typeface="Comic Sans MS"/>
              <a:defRPr sz="2400">
                <a:solidFill>
                  <a:srgbClr val="FFFFFF"/>
                </a:solidFill>
                <a:latin typeface="Comic Sans MS"/>
                <a:ea typeface="Comic Sans MS"/>
                <a:cs typeface="Comic Sans MS"/>
                <a:sym typeface="Comic Sans MS"/>
              </a:defRPr>
            </a:lvl1pPr>
            <a:lvl2pPr algn="ctr">
              <a:buClr>
                <a:srgbClr val="FFFFFF"/>
              </a:buClr>
              <a:buSzPct val="100000"/>
              <a:buFont typeface="Comic Sans MS"/>
              <a:defRPr sz="2400">
                <a:solidFill>
                  <a:srgbClr val="FFFFFF"/>
                </a:solidFill>
                <a:latin typeface="Comic Sans MS"/>
                <a:ea typeface="Comic Sans MS"/>
                <a:cs typeface="Comic Sans MS"/>
                <a:sym typeface="Comic Sans MS"/>
              </a:defRPr>
            </a:lvl2pPr>
            <a:lvl3pPr algn="ctr">
              <a:buClr>
                <a:srgbClr val="FFFFFF"/>
              </a:buClr>
              <a:buSzPct val="100000"/>
              <a:buFont typeface="Comic Sans MS"/>
              <a:defRPr sz="2400">
                <a:solidFill>
                  <a:srgbClr val="FFFFFF"/>
                </a:solidFill>
                <a:latin typeface="Comic Sans MS"/>
                <a:ea typeface="Comic Sans MS"/>
                <a:cs typeface="Comic Sans MS"/>
                <a:sym typeface="Comic Sans MS"/>
              </a:defRPr>
            </a:lvl3pPr>
            <a:lvl4pPr algn="ctr">
              <a:buClr>
                <a:srgbClr val="FFFFFF"/>
              </a:buClr>
              <a:buSzPct val="100000"/>
              <a:buFont typeface="Comic Sans MS"/>
              <a:defRPr sz="2400">
                <a:solidFill>
                  <a:srgbClr val="FFFFFF"/>
                </a:solidFill>
                <a:latin typeface="Comic Sans MS"/>
                <a:ea typeface="Comic Sans MS"/>
                <a:cs typeface="Comic Sans MS"/>
                <a:sym typeface="Comic Sans MS"/>
              </a:defRPr>
            </a:lvl4pPr>
            <a:lvl5pPr algn="ctr">
              <a:buClr>
                <a:srgbClr val="FFFFFF"/>
              </a:buClr>
              <a:buSzPct val="100000"/>
              <a:buFont typeface="Comic Sans MS"/>
              <a:defRPr sz="2400">
                <a:solidFill>
                  <a:srgbClr val="FFFFFF"/>
                </a:solidFill>
                <a:latin typeface="Comic Sans MS"/>
                <a:ea typeface="Comic Sans MS"/>
                <a:cs typeface="Comic Sans MS"/>
                <a:sym typeface="Comic Sans MS"/>
              </a:defRPr>
            </a:lvl5pPr>
            <a:lvl6pPr algn="ctr">
              <a:buClr>
                <a:srgbClr val="FFFFFF"/>
              </a:buClr>
              <a:buSzPct val="100000"/>
              <a:buFont typeface="Comic Sans MS"/>
              <a:defRPr sz="2400">
                <a:solidFill>
                  <a:srgbClr val="FFFFFF"/>
                </a:solidFill>
                <a:latin typeface="Comic Sans MS"/>
                <a:ea typeface="Comic Sans MS"/>
                <a:cs typeface="Comic Sans MS"/>
                <a:sym typeface="Comic Sans MS"/>
              </a:defRPr>
            </a:lvl6pPr>
            <a:lvl7pPr algn="ctr">
              <a:buClr>
                <a:srgbClr val="FFFFFF"/>
              </a:buClr>
              <a:buSzPct val="100000"/>
              <a:buFont typeface="Comic Sans MS"/>
              <a:defRPr sz="2400">
                <a:solidFill>
                  <a:srgbClr val="FFFFFF"/>
                </a:solidFill>
                <a:latin typeface="Comic Sans MS"/>
                <a:ea typeface="Comic Sans MS"/>
                <a:cs typeface="Comic Sans MS"/>
                <a:sym typeface="Comic Sans MS"/>
              </a:defRPr>
            </a:lvl7pPr>
            <a:lvl8pPr algn="ctr">
              <a:buClr>
                <a:srgbClr val="FFFFFF"/>
              </a:buClr>
              <a:buSzPct val="100000"/>
              <a:buFont typeface="Comic Sans MS"/>
              <a:defRPr sz="2400">
                <a:solidFill>
                  <a:srgbClr val="FFFFFF"/>
                </a:solidFill>
                <a:latin typeface="Comic Sans MS"/>
                <a:ea typeface="Comic Sans MS"/>
                <a:cs typeface="Comic Sans MS"/>
                <a:sym typeface="Comic Sans MS"/>
              </a:defRPr>
            </a:lvl8pPr>
            <a:lvl9pPr algn="ctr">
              <a:buClr>
                <a:srgbClr val="FFFFFF"/>
              </a:buClr>
              <a:buSzPct val="100000"/>
              <a:buFont typeface="Comic Sans MS"/>
              <a:defRPr sz="2400">
                <a:solidFill>
                  <a:srgbClr val="FFFFFF"/>
                </a:solidFill>
                <a:latin typeface="Comic Sans MS"/>
                <a:ea typeface="Comic Sans MS"/>
                <a:cs typeface="Comic Sans MS"/>
                <a:sym typeface="Comic Sans MS"/>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45" id="45"/>
        <p:cNvGrpSpPr/>
        <p:nvPr/>
      </p:nvGrpSpPr>
      <p:grpSpPr>
        <a:xfrm>
          <a:off y="0" x="0"/>
          <a:ext cy="0" cx="0"/>
          <a:chOff y="0" x="0"/>
          <a:chExt cy="0" cx="0"/>
        </a:xfrm>
      </p:grpSpPr>
      <p:sp>
        <p:nvSpPr>
          <p:cNvPr name="Shape 46" id="46"/>
          <p:cNvSpPr txBox="1"/>
          <p:nvPr>
            <p:ph type="title"/>
          </p:nvPr>
        </p:nvSpPr>
        <p:spPr>
          <a:xfrm>
            <a:off y="274319" x="274319"/>
            <a:ext cy="822960" cx="8595359"/>
          </a:xfrm>
          <a:prstGeom prst="rect">
            <a:avLst/>
          </a:prstGeom>
        </p:spPr>
        <p:txBody>
          <a:bodyPr bIns="91425" tIns="91425" lIns="91425" anchor="t" anchorCtr="0" rIns="91425"/>
          <a:lstStyle>
            <a:lvl1pPr>
              <a:buClr>
                <a:srgbClr val="FFFFFF"/>
              </a:buClr>
              <a:buSzPct val="100000"/>
              <a:buFont typeface="Comic Sans MS"/>
              <a:defRPr sz="3200">
                <a:solidFill>
                  <a:srgbClr val="FFFFFF"/>
                </a:solidFill>
                <a:latin typeface="Comic Sans MS"/>
                <a:ea typeface="Comic Sans MS"/>
                <a:cs typeface="Comic Sans MS"/>
                <a:sym typeface="Comic Sans MS"/>
              </a:defRPr>
            </a:lvl1pPr>
            <a:lvl2pPr>
              <a:buClr>
                <a:srgbClr val="FFFFFF"/>
              </a:buClr>
              <a:buSzPct val="100000"/>
              <a:buFont typeface="Comic Sans MS"/>
              <a:defRPr sz="3200">
                <a:solidFill>
                  <a:srgbClr val="FFFFFF"/>
                </a:solidFill>
                <a:latin typeface="Comic Sans MS"/>
                <a:ea typeface="Comic Sans MS"/>
                <a:cs typeface="Comic Sans MS"/>
                <a:sym typeface="Comic Sans MS"/>
              </a:defRPr>
            </a:lvl2pPr>
            <a:lvl3pPr>
              <a:buClr>
                <a:srgbClr val="FFFFFF"/>
              </a:buClr>
              <a:buSzPct val="100000"/>
              <a:buFont typeface="Comic Sans MS"/>
              <a:defRPr sz="3200">
                <a:solidFill>
                  <a:srgbClr val="FFFFFF"/>
                </a:solidFill>
                <a:latin typeface="Comic Sans MS"/>
                <a:ea typeface="Comic Sans MS"/>
                <a:cs typeface="Comic Sans MS"/>
                <a:sym typeface="Comic Sans MS"/>
              </a:defRPr>
            </a:lvl3pPr>
            <a:lvl4pPr>
              <a:buClr>
                <a:srgbClr val="FFFFFF"/>
              </a:buClr>
              <a:buSzPct val="100000"/>
              <a:buFont typeface="Comic Sans MS"/>
              <a:defRPr sz="3200">
                <a:solidFill>
                  <a:srgbClr val="FFFFFF"/>
                </a:solidFill>
                <a:latin typeface="Comic Sans MS"/>
                <a:ea typeface="Comic Sans MS"/>
                <a:cs typeface="Comic Sans MS"/>
                <a:sym typeface="Comic Sans MS"/>
              </a:defRPr>
            </a:lvl4pPr>
            <a:lvl5pPr>
              <a:buClr>
                <a:srgbClr val="FFFFFF"/>
              </a:buClr>
              <a:buSzPct val="100000"/>
              <a:buFont typeface="Comic Sans MS"/>
              <a:defRPr sz="3200">
                <a:solidFill>
                  <a:srgbClr val="FFFFFF"/>
                </a:solidFill>
                <a:latin typeface="Comic Sans MS"/>
                <a:ea typeface="Comic Sans MS"/>
                <a:cs typeface="Comic Sans MS"/>
                <a:sym typeface="Comic Sans MS"/>
              </a:defRPr>
            </a:lvl5pPr>
            <a:lvl6pPr>
              <a:buClr>
                <a:srgbClr val="FFFFFF"/>
              </a:buClr>
              <a:buSzPct val="100000"/>
              <a:buFont typeface="Comic Sans MS"/>
              <a:defRPr sz="3200">
                <a:solidFill>
                  <a:srgbClr val="FFFFFF"/>
                </a:solidFill>
                <a:latin typeface="Comic Sans MS"/>
                <a:ea typeface="Comic Sans MS"/>
                <a:cs typeface="Comic Sans MS"/>
                <a:sym typeface="Comic Sans MS"/>
              </a:defRPr>
            </a:lvl6pPr>
            <a:lvl7pPr>
              <a:buClr>
                <a:srgbClr val="FFFFFF"/>
              </a:buClr>
              <a:buSzPct val="100000"/>
              <a:buFont typeface="Comic Sans MS"/>
              <a:defRPr sz="3200">
                <a:solidFill>
                  <a:srgbClr val="FFFFFF"/>
                </a:solidFill>
                <a:latin typeface="Comic Sans MS"/>
                <a:ea typeface="Comic Sans MS"/>
                <a:cs typeface="Comic Sans MS"/>
                <a:sym typeface="Comic Sans MS"/>
              </a:defRPr>
            </a:lvl7pPr>
            <a:lvl8pPr>
              <a:buClr>
                <a:srgbClr val="FFFFFF"/>
              </a:buClr>
              <a:buSzPct val="100000"/>
              <a:buFont typeface="Comic Sans MS"/>
              <a:defRPr sz="3200">
                <a:solidFill>
                  <a:srgbClr val="FFFFFF"/>
                </a:solidFill>
                <a:latin typeface="Comic Sans MS"/>
                <a:ea typeface="Comic Sans MS"/>
                <a:cs typeface="Comic Sans MS"/>
                <a:sym typeface="Comic Sans MS"/>
              </a:defRPr>
            </a:lvl8pPr>
            <a:lvl9pPr>
              <a:buClr>
                <a:srgbClr val="FFFFFF"/>
              </a:buClr>
              <a:buSzPct val="100000"/>
              <a:buFont typeface="Comic Sans MS"/>
              <a:defRPr sz="3200">
                <a:solidFill>
                  <a:srgbClr val="FFFFFF"/>
                </a:solidFill>
                <a:latin typeface="Comic Sans MS"/>
                <a:ea typeface="Comic Sans MS"/>
                <a:cs typeface="Comic Sans MS"/>
                <a:sym typeface="Comic Sans MS"/>
              </a:defRPr>
            </a:lvl9pPr>
          </a:lstStyle>
          <a:p/>
        </p:txBody>
      </p:sp>
      <p:sp>
        <p:nvSpPr>
          <p:cNvPr name="Shape 47" id="47"/>
          <p:cNvSpPr txBox="1"/>
          <p:nvPr>
            <p:ph type="body" idx="1"/>
          </p:nvPr>
        </p:nvSpPr>
        <p:spPr>
          <a:xfrm>
            <a:off y="1645919" x="274319"/>
            <a:ext cy="4937760" cx="8595359"/>
          </a:xfrm>
          <a:prstGeom prst="rect">
            <a:avLst/>
          </a:prstGeom>
        </p:spPr>
        <p:txBody>
          <a:bodyPr bIns="91425" tIns="91425" lIns="91425" anchor="t" anchorCtr="0" rIns="91425"/>
          <a:lstStyle>
            <a:lvl1pPr>
              <a:buClr>
                <a:srgbClr val="FFFFFF"/>
              </a:buClr>
              <a:buSzPct val="100000"/>
              <a:buFont typeface="Comic Sans MS"/>
              <a:defRPr sz="2000">
                <a:solidFill>
                  <a:srgbClr val="FFFFFF"/>
                </a:solidFill>
                <a:latin typeface="Comic Sans MS"/>
                <a:ea typeface="Comic Sans MS"/>
                <a:cs typeface="Comic Sans MS"/>
                <a:sym typeface="Comic Sans MS"/>
              </a:defRPr>
            </a:lvl1pPr>
            <a:lvl2pPr>
              <a:buClr>
                <a:srgbClr val="FFFFFF"/>
              </a:buClr>
              <a:buSzPct val="100000"/>
              <a:buFont typeface="Comic Sans MS"/>
              <a:defRPr sz="2000">
                <a:solidFill>
                  <a:srgbClr val="FFFFFF"/>
                </a:solidFill>
                <a:latin typeface="Comic Sans MS"/>
                <a:ea typeface="Comic Sans MS"/>
                <a:cs typeface="Comic Sans MS"/>
                <a:sym typeface="Comic Sans MS"/>
              </a:defRPr>
            </a:lvl2pPr>
            <a:lvl3pPr>
              <a:buClr>
                <a:srgbClr val="FFFFFF"/>
              </a:buClr>
              <a:buSzPct val="100000"/>
              <a:buFont typeface="Comic Sans MS"/>
              <a:defRPr sz="2000">
                <a:solidFill>
                  <a:srgbClr val="FFFFFF"/>
                </a:solidFill>
                <a:latin typeface="Comic Sans MS"/>
                <a:ea typeface="Comic Sans MS"/>
                <a:cs typeface="Comic Sans MS"/>
                <a:sym typeface="Comic Sans MS"/>
              </a:defRPr>
            </a:lvl3pPr>
            <a:lvl4pPr>
              <a:buClr>
                <a:srgbClr val="FFFFFF"/>
              </a:buClr>
              <a:buSzPct val="100000"/>
              <a:buFont typeface="Comic Sans MS"/>
              <a:defRPr sz="2000">
                <a:solidFill>
                  <a:srgbClr val="FFFFFF"/>
                </a:solidFill>
                <a:latin typeface="Comic Sans MS"/>
                <a:ea typeface="Comic Sans MS"/>
                <a:cs typeface="Comic Sans MS"/>
                <a:sym typeface="Comic Sans MS"/>
              </a:defRPr>
            </a:lvl4pPr>
            <a:lvl5pPr>
              <a:buClr>
                <a:srgbClr val="FFFFFF"/>
              </a:buClr>
              <a:buSzPct val="100000"/>
              <a:buFont typeface="Comic Sans MS"/>
              <a:defRPr sz="2000">
                <a:solidFill>
                  <a:srgbClr val="FFFFFF"/>
                </a:solidFill>
                <a:latin typeface="Comic Sans MS"/>
                <a:ea typeface="Comic Sans MS"/>
                <a:cs typeface="Comic Sans MS"/>
                <a:sym typeface="Comic Sans MS"/>
              </a:defRPr>
            </a:lvl5pPr>
            <a:lvl6pPr>
              <a:buClr>
                <a:srgbClr val="FFFFFF"/>
              </a:buClr>
              <a:buSzPct val="100000"/>
              <a:buFont typeface="Comic Sans MS"/>
              <a:defRPr sz="2000">
                <a:solidFill>
                  <a:srgbClr val="FFFFFF"/>
                </a:solidFill>
                <a:latin typeface="Comic Sans MS"/>
                <a:ea typeface="Comic Sans MS"/>
                <a:cs typeface="Comic Sans MS"/>
                <a:sym typeface="Comic Sans MS"/>
              </a:defRPr>
            </a:lvl6pPr>
            <a:lvl7pPr>
              <a:buClr>
                <a:srgbClr val="FFFFFF"/>
              </a:buClr>
              <a:buSzPct val="100000"/>
              <a:buFont typeface="Comic Sans MS"/>
              <a:defRPr sz="2000">
                <a:solidFill>
                  <a:srgbClr val="FFFFFF"/>
                </a:solidFill>
                <a:latin typeface="Comic Sans MS"/>
                <a:ea typeface="Comic Sans MS"/>
                <a:cs typeface="Comic Sans MS"/>
                <a:sym typeface="Comic Sans MS"/>
              </a:defRPr>
            </a:lvl7pPr>
            <a:lvl8pPr>
              <a:buClr>
                <a:srgbClr val="FFFFFF"/>
              </a:buClr>
              <a:buSzPct val="100000"/>
              <a:buFont typeface="Comic Sans MS"/>
              <a:defRPr sz="2000">
                <a:solidFill>
                  <a:srgbClr val="FFFFFF"/>
                </a:solidFill>
                <a:latin typeface="Comic Sans MS"/>
                <a:ea typeface="Comic Sans MS"/>
                <a:cs typeface="Comic Sans MS"/>
                <a:sym typeface="Comic Sans MS"/>
              </a:defRPr>
            </a:lvl8pPr>
            <a:lvl9pPr>
              <a:buClr>
                <a:srgbClr val="FFFFFF"/>
              </a:buClr>
              <a:buSzPct val="100000"/>
              <a:buFont typeface="Comic Sans MS"/>
              <a:defRPr sz="2000">
                <a:solidFill>
                  <a:srgbClr val="FFFFFF"/>
                </a:solidFill>
                <a:latin typeface="Comic Sans MS"/>
                <a:ea typeface="Comic Sans MS"/>
                <a:cs typeface="Comic Sans MS"/>
                <a:sym typeface="Comic Sans MS"/>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48" id="48"/>
        <p:cNvGrpSpPr/>
        <p:nvPr/>
      </p:nvGrpSpPr>
      <p:grpSpPr>
        <a:xfrm>
          <a:off y="0" x="0"/>
          <a:ext cy="0" cx="0"/>
          <a:chOff y="0" x="0"/>
          <a:chExt cy="0" cx="0"/>
        </a:xfrm>
      </p:grpSpPr>
      <p:sp>
        <p:nvSpPr>
          <p:cNvPr name="Shape 49" id="49"/>
          <p:cNvSpPr txBox="1"/>
          <p:nvPr>
            <p:ph type="title"/>
          </p:nvPr>
        </p:nvSpPr>
        <p:spPr>
          <a:xfrm>
            <a:off y="274319" x="274319"/>
            <a:ext cy="822960" cx="8595359"/>
          </a:xfrm>
          <a:prstGeom prst="rect">
            <a:avLst/>
          </a:prstGeom>
        </p:spPr>
        <p:txBody>
          <a:bodyPr bIns="91425" tIns="91425" lIns="91425" anchor="t" anchorCtr="0" rIns="91425"/>
          <a:lstStyle>
            <a:lvl1pPr>
              <a:buClr>
                <a:srgbClr val="FFFFFF"/>
              </a:buClr>
              <a:buSzPct val="100000"/>
              <a:buFont typeface="Comic Sans MS"/>
              <a:defRPr sz="3200">
                <a:solidFill>
                  <a:srgbClr val="FFFFFF"/>
                </a:solidFill>
                <a:latin typeface="Comic Sans MS"/>
                <a:ea typeface="Comic Sans MS"/>
                <a:cs typeface="Comic Sans MS"/>
                <a:sym typeface="Comic Sans MS"/>
              </a:defRPr>
            </a:lvl1pPr>
            <a:lvl2pPr>
              <a:buClr>
                <a:srgbClr val="FFFFFF"/>
              </a:buClr>
              <a:buSzPct val="100000"/>
              <a:buFont typeface="Comic Sans MS"/>
              <a:defRPr sz="3200">
                <a:solidFill>
                  <a:srgbClr val="FFFFFF"/>
                </a:solidFill>
                <a:latin typeface="Comic Sans MS"/>
                <a:ea typeface="Comic Sans MS"/>
                <a:cs typeface="Comic Sans MS"/>
                <a:sym typeface="Comic Sans MS"/>
              </a:defRPr>
            </a:lvl2pPr>
            <a:lvl3pPr>
              <a:buClr>
                <a:srgbClr val="FFFFFF"/>
              </a:buClr>
              <a:buSzPct val="100000"/>
              <a:buFont typeface="Comic Sans MS"/>
              <a:defRPr sz="3200">
                <a:solidFill>
                  <a:srgbClr val="FFFFFF"/>
                </a:solidFill>
                <a:latin typeface="Comic Sans MS"/>
                <a:ea typeface="Comic Sans MS"/>
                <a:cs typeface="Comic Sans MS"/>
                <a:sym typeface="Comic Sans MS"/>
              </a:defRPr>
            </a:lvl3pPr>
            <a:lvl4pPr>
              <a:buClr>
                <a:srgbClr val="FFFFFF"/>
              </a:buClr>
              <a:buSzPct val="100000"/>
              <a:buFont typeface="Comic Sans MS"/>
              <a:defRPr sz="3200">
                <a:solidFill>
                  <a:srgbClr val="FFFFFF"/>
                </a:solidFill>
                <a:latin typeface="Comic Sans MS"/>
                <a:ea typeface="Comic Sans MS"/>
                <a:cs typeface="Comic Sans MS"/>
                <a:sym typeface="Comic Sans MS"/>
              </a:defRPr>
            </a:lvl4pPr>
            <a:lvl5pPr>
              <a:buClr>
                <a:srgbClr val="FFFFFF"/>
              </a:buClr>
              <a:buSzPct val="100000"/>
              <a:buFont typeface="Comic Sans MS"/>
              <a:defRPr sz="3200">
                <a:solidFill>
                  <a:srgbClr val="FFFFFF"/>
                </a:solidFill>
                <a:latin typeface="Comic Sans MS"/>
                <a:ea typeface="Comic Sans MS"/>
                <a:cs typeface="Comic Sans MS"/>
                <a:sym typeface="Comic Sans MS"/>
              </a:defRPr>
            </a:lvl5pPr>
            <a:lvl6pPr>
              <a:buClr>
                <a:srgbClr val="FFFFFF"/>
              </a:buClr>
              <a:buSzPct val="100000"/>
              <a:buFont typeface="Comic Sans MS"/>
              <a:defRPr sz="3200">
                <a:solidFill>
                  <a:srgbClr val="FFFFFF"/>
                </a:solidFill>
                <a:latin typeface="Comic Sans MS"/>
                <a:ea typeface="Comic Sans MS"/>
                <a:cs typeface="Comic Sans MS"/>
                <a:sym typeface="Comic Sans MS"/>
              </a:defRPr>
            </a:lvl6pPr>
            <a:lvl7pPr>
              <a:buClr>
                <a:srgbClr val="FFFFFF"/>
              </a:buClr>
              <a:buSzPct val="100000"/>
              <a:buFont typeface="Comic Sans MS"/>
              <a:defRPr sz="3200">
                <a:solidFill>
                  <a:srgbClr val="FFFFFF"/>
                </a:solidFill>
                <a:latin typeface="Comic Sans MS"/>
                <a:ea typeface="Comic Sans MS"/>
                <a:cs typeface="Comic Sans MS"/>
                <a:sym typeface="Comic Sans MS"/>
              </a:defRPr>
            </a:lvl7pPr>
            <a:lvl8pPr>
              <a:buClr>
                <a:srgbClr val="FFFFFF"/>
              </a:buClr>
              <a:buSzPct val="100000"/>
              <a:buFont typeface="Comic Sans MS"/>
              <a:defRPr sz="3200">
                <a:solidFill>
                  <a:srgbClr val="FFFFFF"/>
                </a:solidFill>
                <a:latin typeface="Comic Sans MS"/>
                <a:ea typeface="Comic Sans MS"/>
                <a:cs typeface="Comic Sans MS"/>
                <a:sym typeface="Comic Sans MS"/>
              </a:defRPr>
            </a:lvl8pPr>
            <a:lvl9pPr>
              <a:buClr>
                <a:srgbClr val="FFFFFF"/>
              </a:buClr>
              <a:buSzPct val="100000"/>
              <a:buFont typeface="Comic Sans MS"/>
              <a:defRPr sz="3200">
                <a:solidFill>
                  <a:srgbClr val="FFFFFF"/>
                </a:solidFill>
                <a:latin typeface="Comic Sans MS"/>
                <a:ea typeface="Comic Sans MS"/>
                <a:cs typeface="Comic Sans MS"/>
                <a:sym typeface="Comic Sans MS"/>
              </a:defRPr>
            </a:lvl9pPr>
          </a:lstStyle>
          <a:p/>
        </p:txBody>
      </p:sp>
      <p:sp>
        <p:nvSpPr>
          <p:cNvPr name="Shape 50" id="50"/>
          <p:cNvSpPr txBox="1"/>
          <p:nvPr>
            <p:ph type="body" idx="1"/>
          </p:nvPr>
        </p:nvSpPr>
        <p:spPr>
          <a:xfrm>
            <a:off y="1645919" x="274319"/>
            <a:ext cy="4937760" cx="4023360"/>
          </a:xfrm>
          <a:prstGeom prst="rect">
            <a:avLst/>
          </a:prstGeom>
        </p:spPr>
        <p:txBody>
          <a:bodyPr bIns="91425" tIns="91425" lIns="91425" anchor="t" anchorCtr="0" rIns="91425"/>
          <a:lstStyle>
            <a:lvl1pPr>
              <a:buClr>
                <a:srgbClr val="FFFFFF"/>
              </a:buClr>
              <a:buSzPct val="100000"/>
              <a:buFont typeface="Comic Sans MS"/>
              <a:defRPr sz="2000">
                <a:solidFill>
                  <a:srgbClr val="FFFFFF"/>
                </a:solidFill>
                <a:latin typeface="Comic Sans MS"/>
                <a:ea typeface="Comic Sans MS"/>
                <a:cs typeface="Comic Sans MS"/>
                <a:sym typeface="Comic Sans MS"/>
              </a:defRPr>
            </a:lvl1pPr>
            <a:lvl2pPr>
              <a:buClr>
                <a:srgbClr val="FFFFFF"/>
              </a:buClr>
              <a:buSzPct val="100000"/>
              <a:buFont typeface="Comic Sans MS"/>
              <a:defRPr sz="2000">
                <a:solidFill>
                  <a:srgbClr val="FFFFFF"/>
                </a:solidFill>
                <a:latin typeface="Comic Sans MS"/>
                <a:ea typeface="Comic Sans MS"/>
                <a:cs typeface="Comic Sans MS"/>
                <a:sym typeface="Comic Sans MS"/>
              </a:defRPr>
            </a:lvl2pPr>
            <a:lvl3pPr>
              <a:buClr>
                <a:srgbClr val="FFFFFF"/>
              </a:buClr>
              <a:buSzPct val="100000"/>
              <a:buFont typeface="Comic Sans MS"/>
              <a:defRPr sz="2000">
                <a:solidFill>
                  <a:srgbClr val="FFFFFF"/>
                </a:solidFill>
                <a:latin typeface="Comic Sans MS"/>
                <a:ea typeface="Comic Sans MS"/>
                <a:cs typeface="Comic Sans MS"/>
                <a:sym typeface="Comic Sans MS"/>
              </a:defRPr>
            </a:lvl3pPr>
            <a:lvl4pPr>
              <a:buClr>
                <a:srgbClr val="FFFFFF"/>
              </a:buClr>
              <a:buSzPct val="100000"/>
              <a:buFont typeface="Comic Sans MS"/>
              <a:defRPr sz="2000">
                <a:solidFill>
                  <a:srgbClr val="FFFFFF"/>
                </a:solidFill>
                <a:latin typeface="Comic Sans MS"/>
                <a:ea typeface="Comic Sans MS"/>
                <a:cs typeface="Comic Sans MS"/>
                <a:sym typeface="Comic Sans MS"/>
              </a:defRPr>
            </a:lvl4pPr>
            <a:lvl5pPr>
              <a:buClr>
                <a:srgbClr val="FFFFFF"/>
              </a:buClr>
              <a:buSzPct val="100000"/>
              <a:buFont typeface="Comic Sans MS"/>
              <a:defRPr sz="2000">
                <a:solidFill>
                  <a:srgbClr val="FFFFFF"/>
                </a:solidFill>
                <a:latin typeface="Comic Sans MS"/>
                <a:ea typeface="Comic Sans MS"/>
                <a:cs typeface="Comic Sans MS"/>
                <a:sym typeface="Comic Sans MS"/>
              </a:defRPr>
            </a:lvl5pPr>
            <a:lvl6pPr>
              <a:buClr>
                <a:srgbClr val="FFFFFF"/>
              </a:buClr>
              <a:buSzPct val="100000"/>
              <a:buFont typeface="Comic Sans MS"/>
              <a:defRPr sz="2000">
                <a:solidFill>
                  <a:srgbClr val="FFFFFF"/>
                </a:solidFill>
                <a:latin typeface="Comic Sans MS"/>
                <a:ea typeface="Comic Sans MS"/>
                <a:cs typeface="Comic Sans MS"/>
                <a:sym typeface="Comic Sans MS"/>
              </a:defRPr>
            </a:lvl6pPr>
            <a:lvl7pPr>
              <a:buClr>
                <a:srgbClr val="FFFFFF"/>
              </a:buClr>
              <a:buSzPct val="100000"/>
              <a:buFont typeface="Comic Sans MS"/>
              <a:defRPr sz="2000">
                <a:solidFill>
                  <a:srgbClr val="FFFFFF"/>
                </a:solidFill>
                <a:latin typeface="Comic Sans MS"/>
                <a:ea typeface="Comic Sans MS"/>
                <a:cs typeface="Comic Sans MS"/>
                <a:sym typeface="Comic Sans MS"/>
              </a:defRPr>
            </a:lvl7pPr>
            <a:lvl8pPr>
              <a:buClr>
                <a:srgbClr val="FFFFFF"/>
              </a:buClr>
              <a:buSzPct val="100000"/>
              <a:buFont typeface="Comic Sans MS"/>
              <a:defRPr sz="2000">
                <a:solidFill>
                  <a:srgbClr val="FFFFFF"/>
                </a:solidFill>
                <a:latin typeface="Comic Sans MS"/>
                <a:ea typeface="Comic Sans MS"/>
                <a:cs typeface="Comic Sans MS"/>
                <a:sym typeface="Comic Sans MS"/>
              </a:defRPr>
            </a:lvl8pPr>
            <a:lvl9pPr>
              <a:buClr>
                <a:srgbClr val="FFFFFF"/>
              </a:buClr>
              <a:buSzPct val="100000"/>
              <a:buFont typeface="Comic Sans MS"/>
              <a:defRPr sz="2000">
                <a:solidFill>
                  <a:srgbClr val="FFFFFF"/>
                </a:solidFill>
                <a:latin typeface="Comic Sans MS"/>
                <a:ea typeface="Comic Sans MS"/>
                <a:cs typeface="Comic Sans MS"/>
                <a:sym typeface="Comic Sans MS"/>
              </a:defRPr>
            </a:lvl9pPr>
          </a:lstStyle>
          <a:p/>
        </p:txBody>
      </p:sp>
      <p:sp>
        <p:nvSpPr>
          <p:cNvPr name="Shape 51" id="51"/>
          <p:cNvSpPr txBox="1"/>
          <p:nvPr>
            <p:ph type="body" idx="2"/>
          </p:nvPr>
        </p:nvSpPr>
        <p:spPr>
          <a:xfrm>
            <a:off y="1645919" x="4846319"/>
            <a:ext cy="4937760" cx="4023360"/>
          </a:xfrm>
          <a:prstGeom prst="rect">
            <a:avLst/>
          </a:prstGeom>
        </p:spPr>
        <p:txBody>
          <a:bodyPr bIns="91425" tIns="91425" lIns="91425" anchor="t" anchorCtr="0" rIns="91425"/>
          <a:lstStyle>
            <a:lvl1pPr>
              <a:buClr>
                <a:srgbClr val="FFFFFF"/>
              </a:buClr>
              <a:buSzPct val="100000"/>
              <a:buFont typeface="Comic Sans MS"/>
              <a:defRPr sz="2000">
                <a:solidFill>
                  <a:srgbClr val="FFFFFF"/>
                </a:solidFill>
                <a:latin typeface="Comic Sans MS"/>
                <a:ea typeface="Comic Sans MS"/>
                <a:cs typeface="Comic Sans MS"/>
                <a:sym typeface="Comic Sans MS"/>
              </a:defRPr>
            </a:lvl1pPr>
            <a:lvl2pPr>
              <a:buClr>
                <a:srgbClr val="FFFFFF"/>
              </a:buClr>
              <a:buSzPct val="100000"/>
              <a:buFont typeface="Comic Sans MS"/>
              <a:defRPr sz="2000">
                <a:solidFill>
                  <a:srgbClr val="FFFFFF"/>
                </a:solidFill>
                <a:latin typeface="Comic Sans MS"/>
                <a:ea typeface="Comic Sans MS"/>
                <a:cs typeface="Comic Sans MS"/>
                <a:sym typeface="Comic Sans MS"/>
              </a:defRPr>
            </a:lvl2pPr>
            <a:lvl3pPr>
              <a:buClr>
                <a:srgbClr val="FFFFFF"/>
              </a:buClr>
              <a:buSzPct val="100000"/>
              <a:buFont typeface="Comic Sans MS"/>
              <a:defRPr sz="2000">
                <a:solidFill>
                  <a:srgbClr val="FFFFFF"/>
                </a:solidFill>
                <a:latin typeface="Comic Sans MS"/>
                <a:ea typeface="Comic Sans MS"/>
                <a:cs typeface="Comic Sans MS"/>
                <a:sym typeface="Comic Sans MS"/>
              </a:defRPr>
            </a:lvl3pPr>
            <a:lvl4pPr>
              <a:buClr>
                <a:srgbClr val="FFFFFF"/>
              </a:buClr>
              <a:buSzPct val="100000"/>
              <a:buFont typeface="Comic Sans MS"/>
              <a:defRPr sz="2000">
                <a:solidFill>
                  <a:srgbClr val="FFFFFF"/>
                </a:solidFill>
                <a:latin typeface="Comic Sans MS"/>
                <a:ea typeface="Comic Sans MS"/>
                <a:cs typeface="Comic Sans MS"/>
                <a:sym typeface="Comic Sans MS"/>
              </a:defRPr>
            </a:lvl4pPr>
            <a:lvl5pPr>
              <a:buClr>
                <a:srgbClr val="FFFFFF"/>
              </a:buClr>
              <a:buSzPct val="100000"/>
              <a:buFont typeface="Comic Sans MS"/>
              <a:defRPr sz="2000">
                <a:solidFill>
                  <a:srgbClr val="FFFFFF"/>
                </a:solidFill>
                <a:latin typeface="Comic Sans MS"/>
                <a:ea typeface="Comic Sans MS"/>
                <a:cs typeface="Comic Sans MS"/>
                <a:sym typeface="Comic Sans MS"/>
              </a:defRPr>
            </a:lvl5pPr>
            <a:lvl6pPr>
              <a:buClr>
                <a:srgbClr val="FFFFFF"/>
              </a:buClr>
              <a:buSzPct val="100000"/>
              <a:buFont typeface="Comic Sans MS"/>
              <a:defRPr sz="2000">
                <a:solidFill>
                  <a:srgbClr val="FFFFFF"/>
                </a:solidFill>
                <a:latin typeface="Comic Sans MS"/>
                <a:ea typeface="Comic Sans MS"/>
                <a:cs typeface="Comic Sans MS"/>
                <a:sym typeface="Comic Sans MS"/>
              </a:defRPr>
            </a:lvl6pPr>
            <a:lvl7pPr>
              <a:buClr>
                <a:srgbClr val="FFFFFF"/>
              </a:buClr>
              <a:buSzPct val="100000"/>
              <a:buFont typeface="Comic Sans MS"/>
              <a:defRPr sz="2000">
                <a:solidFill>
                  <a:srgbClr val="FFFFFF"/>
                </a:solidFill>
                <a:latin typeface="Comic Sans MS"/>
                <a:ea typeface="Comic Sans MS"/>
                <a:cs typeface="Comic Sans MS"/>
                <a:sym typeface="Comic Sans MS"/>
              </a:defRPr>
            </a:lvl7pPr>
            <a:lvl8pPr>
              <a:buClr>
                <a:srgbClr val="FFFFFF"/>
              </a:buClr>
              <a:buSzPct val="100000"/>
              <a:buFont typeface="Comic Sans MS"/>
              <a:defRPr sz="2000">
                <a:solidFill>
                  <a:srgbClr val="FFFFFF"/>
                </a:solidFill>
                <a:latin typeface="Comic Sans MS"/>
                <a:ea typeface="Comic Sans MS"/>
                <a:cs typeface="Comic Sans MS"/>
                <a:sym typeface="Comic Sans MS"/>
              </a:defRPr>
            </a:lvl8pPr>
            <a:lvl9pPr>
              <a:buClr>
                <a:srgbClr val="FFFFFF"/>
              </a:buClr>
              <a:buSzPct val="100000"/>
              <a:buFont typeface="Comic Sans MS"/>
              <a:defRPr sz="2000">
                <a:solidFill>
                  <a:srgbClr val="FFFFFF"/>
                </a:solidFill>
                <a:latin typeface="Comic Sans MS"/>
                <a:ea typeface="Comic Sans MS"/>
                <a:cs typeface="Comic Sans MS"/>
                <a:sym typeface="Comic Sans MS"/>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52" id="52"/>
        <p:cNvGrpSpPr/>
        <p:nvPr/>
      </p:nvGrpSpPr>
      <p:grpSpPr>
        <a:xfrm>
          <a:off y="0" x="0"/>
          <a:ext cy="0" cx="0"/>
          <a:chOff y="0" x="0"/>
          <a:chExt cy="0" cx="0"/>
        </a:xfrm>
      </p:grpSpPr>
      <p:sp>
        <p:nvSpPr>
          <p:cNvPr name="Shape 53" id="53"/>
          <p:cNvSpPr txBox="1"/>
          <p:nvPr>
            <p:ph type="body" idx="1"/>
          </p:nvPr>
        </p:nvSpPr>
        <p:spPr>
          <a:xfrm>
            <a:off y="6035039" x="274319"/>
            <a:ext cy="548639" cx="8595359"/>
          </a:xfrm>
          <a:prstGeom prst="rect">
            <a:avLst/>
          </a:prstGeom>
        </p:spPr>
        <p:txBody>
          <a:bodyPr bIns="91425" tIns="91425" lIns="91425" anchor="t" anchorCtr="0" rIns="91425"/>
          <a:lstStyle>
            <a:lvl1pPr algn="ctr">
              <a:buClr>
                <a:srgbClr val="FFFFFF"/>
              </a:buClr>
              <a:buSzPct val="100000"/>
              <a:buFont typeface="Comic Sans MS"/>
              <a:defRPr sz="2400">
                <a:solidFill>
                  <a:srgbClr val="FFFFFF"/>
                </a:solidFill>
                <a:latin typeface="Comic Sans MS"/>
                <a:ea typeface="Comic Sans MS"/>
                <a:cs typeface="Comic Sans MS"/>
                <a:sym typeface="Comic Sans MS"/>
              </a:defRPr>
            </a:lvl1pPr>
            <a:lvl2pPr algn="ctr">
              <a:buClr>
                <a:srgbClr val="FFFFFF"/>
              </a:buClr>
              <a:buSzPct val="100000"/>
              <a:buFont typeface="Comic Sans MS"/>
              <a:defRPr sz="2400">
                <a:solidFill>
                  <a:srgbClr val="FFFFFF"/>
                </a:solidFill>
                <a:latin typeface="Comic Sans MS"/>
                <a:ea typeface="Comic Sans MS"/>
                <a:cs typeface="Comic Sans MS"/>
                <a:sym typeface="Comic Sans MS"/>
              </a:defRPr>
            </a:lvl2pPr>
            <a:lvl3pPr algn="ctr">
              <a:buClr>
                <a:srgbClr val="FFFFFF"/>
              </a:buClr>
              <a:buSzPct val="100000"/>
              <a:buFont typeface="Comic Sans MS"/>
              <a:defRPr sz="2400">
                <a:solidFill>
                  <a:srgbClr val="FFFFFF"/>
                </a:solidFill>
                <a:latin typeface="Comic Sans MS"/>
                <a:ea typeface="Comic Sans MS"/>
                <a:cs typeface="Comic Sans MS"/>
                <a:sym typeface="Comic Sans MS"/>
              </a:defRPr>
            </a:lvl3pPr>
            <a:lvl4pPr algn="ctr">
              <a:buClr>
                <a:srgbClr val="FFFFFF"/>
              </a:buClr>
              <a:buSzPct val="100000"/>
              <a:buFont typeface="Comic Sans MS"/>
              <a:defRPr sz="2400">
                <a:solidFill>
                  <a:srgbClr val="FFFFFF"/>
                </a:solidFill>
                <a:latin typeface="Comic Sans MS"/>
                <a:ea typeface="Comic Sans MS"/>
                <a:cs typeface="Comic Sans MS"/>
                <a:sym typeface="Comic Sans MS"/>
              </a:defRPr>
            </a:lvl4pPr>
            <a:lvl5pPr algn="ctr">
              <a:buClr>
                <a:srgbClr val="FFFFFF"/>
              </a:buClr>
              <a:buSzPct val="100000"/>
              <a:buFont typeface="Comic Sans MS"/>
              <a:defRPr sz="2400">
                <a:solidFill>
                  <a:srgbClr val="FFFFFF"/>
                </a:solidFill>
                <a:latin typeface="Comic Sans MS"/>
                <a:ea typeface="Comic Sans MS"/>
                <a:cs typeface="Comic Sans MS"/>
                <a:sym typeface="Comic Sans MS"/>
              </a:defRPr>
            </a:lvl5pPr>
            <a:lvl6pPr algn="ctr">
              <a:buClr>
                <a:srgbClr val="FFFFFF"/>
              </a:buClr>
              <a:buSzPct val="100000"/>
              <a:buFont typeface="Comic Sans MS"/>
              <a:defRPr sz="2400">
                <a:solidFill>
                  <a:srgbClr val="FFFFFF"/>
                </a:solidFill>
                <a:latin typeface="Comic Sans MS"/>
                <a:ea typeface="Comic Sans MS"/>
                <a:cs typeface="Comic Sans MS"/>
                <a:sym typeface="Comic Sans MS"/>
              </a:defRPr>
            </a:lvl6pPr>
            <a:lvl7pPr algn="ctr">
              <a:buClr>
                <a:srgbClr val="FFFFFF"/>
              </a:buClr>
              <a:buSzPct val="100000"/>
              <a:buFont typeface="Comic Sans MS"/>
              <a:defRPr sz="2400">
                <a:solidFill>
                  <a:srgbClr val="FFFFFF"/>
                </a:solidFill>
                <a:latin typeface="Comic Sans MS"/>
                <a:ea typeface="Comic Sans MS"/>
                <a:cs typeface="Comic Sans MS"/>
                <a:sym typeface="Comic Sans MS"/>
              </a:defRPr>
            </a:lvl7pPr>
            <a:lvl8pPr algn="ctr">
              <a:buClr>
                <a:srgbClr val="FFFFFF"/>
              </a:buClr>
              <a:buSzPct val="100000"/>
              <a:buFont typeface="Comic Sans MS"/>
              <a:defRPr sz="2400">
                <a:solidFill>
                  <a:srgbClr val="FFFFFF"/>
                </a:solidFill>
                <a:latin typeface="Comic Sans MS"/>
                <a:ea typeface="Comic Sans MS"/>
                <a:cs typeface="Comic Sans MS"/>
                <a:sym typeface="Comic Sans MS"/>
              </a:defRPr>
            </a:lvl8pPr>
            <a:lvl9pPr algn="ctr">
              <a:buClr>
                <a:srgbClr val="FFFFFF"/>
              </a:buClr>
              <a:buSzPct val="100000"/>
              <a:buFont typeface="Comic Sans MS"/>
              <a:defRPr sz="2400">
                <a:solidFill>
                  <a:srgbClr val="FFFFFF"/>
                </a:solidFill>
                <a:latin typeface="Comic Sans MS"/>
                <a:ea typeface="Comic Sans MS"/>
                <a:cs typeface="Comic Sans MS"/>
                <a:sym typeface="Comic Sans MS"/>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10" id="10"/>
        <p:cNvGrpSpPr/>
        <p:nvPr/>
      </p:nvGrpSpPr>
      <p:grpSpPr>
        <a:xfrm>
          <a:off y="0" x="0"/>
          <a:ext cy="0" cx="0"/>
          <a:chOff y="0" x="0"/>
          <a:chExt cy="0" cx="0"/>
        </a:xfrm>
      </p:grpSpPr>
      <p:sp>
        <p:nvSpPr>
          <p:cNvPr name="Shape 11" id="11"/>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p:txBody>
      </p:sp>
      <p:sp>
        <p:nvSpPr>
          <p:cNvPr name="Shape 12" id="12"/>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13" id="13"/>
        <p:cNvGrpSpPr/>
        <p:nvPr/>
      </p:nvGrpSpPr>
      <p:grpSpPr>
        <a:xfrm>
          <a:off y="0" x="0"/>
          <a:ext cy="0" cx="0"/>
          <a:chOff y="0" x="0"/>
          <a:chExt cy="0" cx="0"/>
        </a:xfrm>
      </p:grpSpPr>
      <p:sp>
        <p:nvSpPr>
          <p:cNvPr name="Shape 14" id="14"/>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p:txBody>
      </p:sp>
      <p:sp>
        <p:nvSpPr>
          <p:cNvPr name="Shape 15" id="15"/>
          <p:cNvSpPr txBox="1"/>
          <p:nvPr>
            <p:ph type="body" idx="1"/>
          </p:nvPr>
        </p:nvSpPr>
        <p:spPr>
          <a:xfrm>
            <a:off y="1600200" x="457200"/>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16" id="16"/>
          <p:cNvSpPr txBox="1"/>
          <p:nvPr>
            <p:ph type="body" idx="2"/>
          </p:nvPr>
        </p:nvSpPr>
        <p:spPr>
          <a:xfrm>
            <a:off y="1600200" x="4692273"/>
            <a:ext cy="4967700" cx="3994500"/>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Only" type="titleOnly">
  <p:cSld name="titleOnly">
    <p:spTree>
      <p:nvGrpSpPr>
        <p:cNvPr name="Shape 17" id="17"/>
        <p:cNvGrpSpPr/>
        <p:nvPr/>
      </p:nvGrpSpPr>
      <p:grpSpPr>
        <a:xfrm>
          <a:off y="0" x="0"/>
          <a:ext cy="0" cx="0"/>
          <a:chOff y="0" x="0"/>
          <a:chExt cy="0" cx="0"/>
        </a:xfrm>
      </p:grpSpPr>
      <p:sp>
        <p:nvSpPr>
          <p:cNvPr name="Shape 18" id="18"/>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lt1"/>
                </a:solidFill>
                <a:latin typeface="Arial"/>
                <a:ea typeface="Arial"/>
                <a:cs typeface="Arial"/>
                <a:sym typeface="Arial"/>
              </a:defRPr>
            </a:lvl1pPr>
            <a:lvl2pPr algn="l" rtl="0">
              <a:spcBef>
                <a:spcPts val="0"/>
              </a:spcBef>
              <a:buSzPct val="100000"/>
              <a:buFont typeface="Arial"/>
              <a:buNone/>
              <a:defRPr sz="3600" b="1">
                <a:solidFill>
                  <a:schemeClr val="lt1"/>
                </a:solidFill>
                <a:latin typeface="Arial"/>
                <a:ea typeface="Arial"/>
                <a:cs typeface="Arial"/>
                <a:sym typeface="Arial"/>
              </a:defRPr>
            </a:lvl2pPr>
            <a:lvl3pPr algn="l" rtl="0">
              <a:spcBef>
                <a:spcPts val="0"/>
              </a:spcBef>
              <a:buSzPct val="100000"/>
              <a:buFont typeface="Arial"/>
              <a:buNone/>
              <a:defRPr sz="3600" b="1">
                <a:solidFill>
                  <a:schemeClr val="lt1"/>
                </a:solidFill>
                <a:latin typeface="Arial"/>
                <a:ea typeface="Arial"/>
                <a:cs typeface="Arial"/>
                <a:sym typeface="Arial"/>
              </a:defRPr>
            </a:lvl3pPr>
            <a:lvl4pPr algn="l" rtl="0">
              <a:spcBef>
                <a:spcPts val="0"/>
              </a:spcBef>
              <a:buSzPct val="100000"/>
              <a:buFont typeface="Arial"/>
              <a:buNone/>
              <a:defRPr sz="3600" b="1">
                <a:solidFill>
                  <a:schemeClr val="lt1"/>
                </a:solidFill>
                <a:latin typeface="Arial"/>
                <a:ea typeface="Arial"/>
                <a:cs typeface="Arial"/>
                <a:sym typeface="Arial"/>
              </a:defRPr>
            </a:lvl4pPr>
            <a:lvl5pPr algn="l" rtl="0">
              <a:spcBef>
                <a:spcPts val="0"/>
              </a:spcBef>
              <a:buSzPct val="100000"/>
              <a:buFont typeface="Arial"/>
              <a:buNone/>
              <a:defRPr sz="3600" b="1">
                <a:solidFill>
                  <a:schemeClr val="lt1"/>
                </a:solidFill>
                <a:latin typeface="Arial"/>
                <a:ea typeface="Arial"/>
                <a:cs typeface="Arial"/>
                <a:sym typeface="Arial"/>
              </a:defRPr>
            </a:lvl5pPr>
            <a:lvl6pPr algn="l" rtl="0">
              <a:spcBef>
                <a:spcPts val="0"/>
              </a:spcBef>
              <a:buSzPct val="100000"/>
              <a:buFont typeface="Arial"/>
              <a:buNone/>
              <a:defRPr sz="3600" b="1">
                <a:solidFill>
                  <a:schemeClr val="lt1"/>
                </a:solidFill>
                <a:latin typeface="Arial"/>
                <a:ea typeface="Arial"/>
                <a:cs typeface="Arial"/>
                <a:sym typeface="Arial"/>
              </a:defRPr>
            </a:lvl6pPr>
            <a:lvl7pPr algn="l" rtl="0">
              <a:spcBef>
                <a:spcPts val="0"/>
              </a:spcBef>
              <a:buSzPct val="100000"/>
              <a:buFont typeface="Arial"/>
              <a:buNone/>
              <a:defRPr sz="3600" b="1">
                <a:solidFill>
                  <a:schemeClr val="lt1"/>
                </a:solidFill>
                <a:latin typeface="Arial"/>
                <a:ea typeface="Arial"/>
                <a:cs typeface="Arial"/>
                <a:sym typeface="Arial"/>
              </a:defRPr>
            </a:lvl7pPr>
            <a:lvl8pPr algn="l" rtl="0">
              <a:spcBef>
                <a:spcPts val="0"/>
              </a:spcBef>
              <a:buSzPct val="100000"/>
              <a:buFont typeface="Arial"/>
              <a:buNone/>
              <a:defRPr sz="3600" b="1">
                <a:solidFill>
                  <a:schemeClr val="lt1"/>
                </a:solidFill>
                <a:latin typeface="Arial"/>
                <a:ea typeface="Arial"/>
                <a:cs typeface="Arial"/>
                <a:sym typeface="Arial"/>
              </a:defRPr>
            </a:lvl8pPr>
            <a:lvl9pPr algn="l" rtl="0">
              <a:spcBef>
                <a:spcPts val="0"/>
              </a:spcBef>
              <a:buSzPct val="100000"/>
              <a:buFont typeface="Arial"/>
              <a:buNone/>
              <a:defRPr sz="3600" b="1">
                <a:solidFill>
                  <a:schemeClr val="lt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CAPTION_ONLY">
  <p:cSld name="CAPTION_ONLY">
    <p:spTree>
      <p:nvGrpSpPr>
        <p:cNvPr name="Shape 19" id="19"/>
        <p:cNvGrpSpPr/>
        <p:nvPr/>
      </p:nvGrpSpPr>
      <p:grpSpPr>
        <a:xfrm>
          <a:off y="0" x="0"/>
          <a:ext cy="0" cx="0"/>
          <a:chOff y="0" x="0"/>
          <a:chExt cy="0" cx="0"/>
        </a:xfrm>
      </p:grpSpPr>
      <p:sp>
        <p:nvSpPr>
          <p:cNvPr name="Shape 20" id="20"/>
          <p:cNvSpPr txBox="1"/>
          <p:nvPr>
            <p:ph type="body" idx="1"/>
          </p:nvPr>
        </p:nvSpPr>
        <p:spPr>
          <a:xfrm>
            <a:off y="5875078" x="457200"/>
            <a:ext cy="692700" cx="8229600"/>
          </a:xfrm>
          <a:prstGeom prst="rect">
            <a:avLst/>
          </a:prstGeom>
          <a:noFill/>
          <a:ln>
            <a:noFill/>
          </a:ln>
        </p:spPr>
        <p:txBody>
          <a:bodyPr bIns="91425" tIns="91425" lIns="91425" anchor="t" anchorCtr="0" rIns="91425"/>
          <a:lstStyle>
            <a:lvl1pPr indent="-285750" algn="ctr" marL="285750" rtl="0">
              <a:lnSpc>
                <a:spcPct val="100000"/>
              </a:lnSpc>
              <a:spcBef>
                <a:spcPts val="0"/>
              </a:spcBef>
              <a:spcAft>
                <a:spcPts val="0"/>
              </a:spcAft>
              <a:buClr>
                <a:schemeClr val="lt1"/>
              </a:buClr>
              <a:buSzPct val="166666"/>
              <a:buFont typeface="Arial"/>
              <a:buChar char="•"/>
              <a:defRPr sz="1800">
                <a:solidFill>
                  <a:schemeClr val="lt1"/>
                </a:solidFill>
              </a:defRPr>
            </a:lvl1pPr>
            <a:lvl2pPr indent="-285750" algn="ctr" marL="285750" rtl="0">
              <a:lnSpc>
                <a:spcPct val="100000"/>
              </a:lnSpc>
              <a:spcBef>
                <a:spcPts val="0"/>
              </a:spcBef>
              <a:spcAft>
                <a:spcPts val="0"/>
              </a:spcAft>
              <a:buClr>
                <a:schemeClr val="lt1"/>
              </a:buClr>
              <a:buSzPct val="100000"/>
              <a:buFont typeface="Courier New"/>
              <a:buChar char="o"/>
              <a:defRPr sz="1800">
                <a:solidFill>
                  <a:schemeClr val="lt1"/>
                </a:solidFill>
              </a:defRPr>
            </a:lvl2pPr>
            <a:lvl3pPr indent="-285750" algn="ctr" marL="285750" rtl="0">
              <a:lnSpc>
                <a:spcPct val="100000"/>
              </a:lnSpc>
              <a:spcBef>
                <a:spcPts val="0"/>
              </a:spcBef>
              <a:spcAft>
                <a:spcPts val="0"/>
              </a:spcAft>
              <a:buClr>
                <a:schemeClr val="lt1"/>
              </a:buClr>
              <a:buSzPct val="100000"/>
              <a:buFont typeface="Wingdings"/>
              <a:buChar char="§"/>
              <a:defRPr sz="1800">
                <a:solidFill>
                  <a:schemeClr val="lt1"/>
                </a:solidFill>
              </a:defRPr>
            </a:lvl3pPr>
            <a:lvl4pPr indent="-285750" algn="ctr" marL="285750" rtl="0">
              <a:lnSpc>
                <a:spcPct val="100000"/>
              </a:lnSpc>
              <a:spcBef>
                <a:spcPts val="0"/>
              </a:spcBef>
              <a:spcAft>
                <a:spcPts val="0"/>
              </a:spcAft>
              <a:buClr>
                <a:schemeClr val="lt1"/>
              </a:buClr>
              <a:buSzPct val="166666"/>
              <a:buFont typeface="Arial"/>
              <a:buChar char="•"/>
              <a:defRPr sz="1800">
                <a:solidFill>
                  <a:schemeClr val="lt1"/>
                </a:solidFill>
              </a:defRPr>
            </a:lvl4pPr>
            <a:lvl5pPr indent="-285750" algn="ctr" marL="285750" rtl="0">
              <a:lnSpc>
                <a:spcPct val="100000"/>
              </a:lnSpc>
              <a:spcBef>
                <a:spcPts val="0"/>
              </a:spcBef>
              <a:spcAft>
                <a:spcPts val="0"/>
              </a:spcAft>
              <a:buClr>
                <a:schemeClr val="lt1"/>
              </a:buClr>
              <a:buSzPct val="100000"/>
              <a:buFont typeface="Courier New"/>
              <a:buChar char="o"/>
              <a:defRPr sz="1800">
                <a:solidFill>
                  <a:schemeClr val="lt1"/>
                </a:solidFill>
              </a:defRPr>
            </a:lvl5pPr>
            <a:lvl6pPr indent="-285750" algn="ctr" marL="285750" rtl="0">
              <a:lnSpc>
                <a:spcPct val="100000"/>
              </a:lnSpc>
              <a:spcBef>
                <a:spcPts val="0"/>
              </a:spcBef>
              <a:spcAft>
                <a:spcPts val="0"/>
              </a:spcAft>
              <a:buClr>
                <a:schemeClr val="lt1"/>
              </a:buClr>
              <a:buSzPct val="100000"/>
              <a:buFont typeface="Wingdings"/>
              <a:buChar char="§"/>
              <a:defRPr sz="1800">
                <a:solidFill>
                  <a:schemeClr val="lt1"/>
                </a:solidFill>
              </a:defRPr>
            </a:lvl6pPr>
            <a:lvl7pPr indent="-285750" algn="ctr" marL="285750" rtl="0">
              <a:lnSpc>
                <a:spcPct val="100000"/>
              </a:lnSpc>
              <a:spcBef>
                <a:spcPts val="0"/>
              </a:spcBef>
              <a:spcAft>
                <a:spcPts val="0"/>
              </a:spcAft>
              <a:buClr>
                <a:schemeClr val="lt1"/>
              </a:buClr>
              <a:buSzPct val="166666"/>
              <a:buFont typeface="Arial"/>
              <a:buChar char="•"/>
              <a:defRPr sz="1800">
                <a:solidFill>
                  <a:schemeClr val="lt1"/>
                </a:solidFill>
              </a:defRPr>
            </a:lvl7pPr>
            <a:lvl8pPr indent="-285750" algn="ctr" marL="285750" rtl="0">
              <a:lnSpc>
                <a:spcPct val="100000"/>
              </a:lnSpc>
              <a:spcBef>
                <a:spcPts val="0"/>
              </a:spcBef>
              <a:spcAft>
                <a:spcPts val="0"/>
              </a:spcAft>
              <a:buClr>
                <a:schemeClr val="lt1"/>
              </a:buClr>
              <a:buSzPct val="100000"/>
              <a:buFont typeface="Courier New"/>
              <a:buChar char="o"/>
              <a:defRPr sz="1800">
                <a:solidFill>
                  <a:schemeClr val="lt1"/>
                </a:solidFill>
              </a:defRPr>
            </a:lvl8pPr>
            <a:lvl9pPr indent="-285750" algn="ctr" marL="285750" rtl="0">
              <a:lnSpc>
                <a:spcPct val="100000"/>
              </a:lnSpc>
              <a:spcBef>
                <a:spcPts val="0"/>
              </a:spcBef>
              <a:spcAft>
                <a:spcPts val="0"/>
              </a:spcAft>
              <a:buClr>
                <a:schemeClr val="lt1"/>
              </a:buClr>
              <a:buSzPct val="100000"/>
              <a:buFont typeface="Wingdings"/>
              <a:buChar char="§"/>
              <a:defRPr sz="1800">
                <a:solidFill>
                  <a:schemeClr val="lt1"/>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blank" type="blank">
  <p:cSld name="blank">
    <p:spTree>
      <p:nvGrpSpPr>
        <p:cNvPr name="Shape 21" id="21"/>
        <p:cNvGrpSpPr/>
        <p:nvPr/>
      </p:nvGrpSpPr>
      <p:grpSpPr>
        <a:xfrm>
          <a:off y="0" x="0"/>
          <a:ext cy="0" cx="0"/>
          <a:chOff y="0" x="0"/>
          <a:chExt cy="0" cx="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itle" type="title">
  <p:cSld name="title">
    <p:spTree>
      <p:nvGrpSpPr>
        <p:cNvPr name="Shape 25" id="25"/>
        <p:cNvGrpSpPr/>
        <p:nvPr/>
      </p:nvGrpSpPr>
      <p:grpSpPr>
        <a:xfrm>
          <a:off y="0" x="0"/>
          <a:ext cy="0" cx="0"/>
          <a:chOff y="0" x="0"/>
          <a:chExt cy="0" cx="0"/>
        </a:xfrm>
      </p:grpSpPr>
      <p:sp>
        <p:nvSpPr>
          <p:cNvPr name="Shape 26" id="26"/>
          <p:cNvSpPr txBox="1"/>
          <p:nvPr>
            <p:ph type="ctrTitle"/>
          </p:nvPr>
        </p:nvSpPr>
        <p:spPr>
          <a:xfrm>
            <a:off y="2111123" x="685800"/>
            <a:ext cy="1546474" cx="7772400"/>
          </a:xfrm>
          <a:prstGeom prst="rect">
            <a:avLst/>
          </a:prstGeom>
          <a:noFill/>
          <a:ln>
            <a:noFill/>
          </a:ln>
        </p:spPr>
        <p:txBody>
          <a:bodyPr bIns="91425" tIns="91425" lIns="91425" anchor="b" anchorCtr="0" rIns="91425"/>
          <a:lstStyle>
            <a:lvl1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1pPr>
            <a:lvl2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2pPr>
            <a:lvl3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3pPr>
            <a:lvl4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4pPr>
            <a:lvl5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5pPr>
            <a:lvl6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6pPr>
            <a:lvl7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7pPr>
            <a:lvl8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8pPr>
            <a:lvl9pPr indent="304800" algn="ctr" marL="0" rtl="0">
              <a:spcBef>
                <a:spcPts val="0"/>
              </a:spcBef>
              <a:buClr>
                <a:schemeClr val="dk1"/>
              </a:buClr>
              <a:buSzPct val="100000"/>
              <a:buFont typeface="Arial"/>
              <a:buNone/>
              <a:defRPr i="0" baseline="0" strike="noStrike" sz="4800" b="1" cap="none" u="none">
                <a:solidFill>
                  <a:schemeClr val="dk1"/>
                </a:solidFill>
                <a:latin typeface="Arial"/>
                <a:ea typeface="Arial"/>
                <a:cs typeface="Arial"/>
                <a:sym typeface="Arial"/>
              </a:defRPr>
            </a:lvl9pPr>
          </a:lstStyle>
          <a:p/>
        </p:txBody>
      </p:sp>
      <p:sp>
        <p:nvSpPr>
          <p:cNvPr name="Shape 27" id="27"/>
          <p:cNvSpPr txBox="1"/>
          <p:nvPr>
            <p:ph type="subTitle" idx="1"/>
          </p:nvPr>
        </p:nvSpPr>
        <p:spPr>
          <a:xfrm>
            <a:off y="3786737" x="685800"/>
            <a:ext cy="1046317" cx="7772400"/>
          </a:xfrm>
          <a:prstGeom prst="rect">
            <a:avLst/>
          </a:prstGeom>
          <a:noFill/>
          <a:ln>
            <a:noFill/>
          </a:ln>
        </p:spPr>
        <p:txBody>
          <a:bodyPr bIns="91425" tIns="91425" lIns="91425" anchor="t" anchorCtr="0" rIns="91425"/>
          <a:lstStyle>
            <a:lvl1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1pPr>
            <a:lvl2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2pPr>
            <a:lvl3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3pPr>
            <a:lvl4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4pPr>
            <a:lvl5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5pPr>
            <a:lvl6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6pPr>
            <a:lvl7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7pPr>
            <a:lvl8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8pPr>
            <a:lvl9pPr indent="190500" algn="ctr" marL="0" rtl="0">
              <a:lnSpc>
                <a:spcPct val="100000"/>
              </a:lnSpc>
              <a:spcBef>
                <a:spcPts val="0"/>
              </a:spcBef>
              <a:spcAft>
                <a:spcPts val="0"/>
              </a:spcAft>
              <a:buClr>
                <a:schemeClr val="dk2"/>
              </a:buClr>
              <a:buSzPct val="100000"/>
              <a:buFont typeface="Arial"/>
              <a:buNone/>
              <a:defRPr i="0" baseline="0" strike="noStrike" sz="3000" b="0" cap="none" u="none">
                <a:solidFill>
                  <a:schemeClr val="dk2"/>
                </a:solidFill>
                <a:latin typeface="Arial"/>
                <a:ea typeface="Arial"/>
                <a:cs typeface="Arial"/>
                <a:sym typeface="Arial"/>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x" type="tx">
  <p:cSld name="tx">
    <p:spTree>
      <p:nvGrpSpPr>
        <p:cNvPr name="Shape 28" id="28"/>
        <p:cNvGrpSpPr/>
        <p:nvPr/>
      </p:nvGrpSpPr>
      <p:grpSpPr>
        <a:xfrm>
          <a:off y="0" x="0"/>
          <a:ext cy="0" cx="0"/>
          <a:chOff y="0" x="0"/>
          <a:chExt cy="0" cx="0"/>
        </a:xfrm>
      </p:grpSpPr>
      <p:sp>
        <p:nvSpPr>
          <p:cNvPr name="Shape 29" id="29"/>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0" id="30"/>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rtl="0">
              <a:defRPr/>
            </a:lvl1pPr>
            <a:lvl2pPr indent="-285750" marL="742950" rtl="0">
              <a:defRPr/>
            </a:lvl2pPr>
            <a:lvl3pPr indent="-228600" marL="1143000" rtl="0">
              <a:defRPr/>
            </a:lvl3pPr>
            <a:lvl4pPr indent="-228600" marL="1600200"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matchingName="twoColTx" type="twoColTx">
  <p:cSld name="twoColTx">
    <p:spTree>
      <p:nvGrpSpPr>
        <p:cNvPr name="Shape 31" id="31"/>
        <p:cNvGrpSpPr/>
        <p:nvPr/>
      </p:nvGrpSpPr>
      <p:grpSpPr>
        <a:xfrm>
          <a:off y="0" x="0"/>
          <a:ext cy="0" cx="0"/>
          <a:chOff y="0" x="0"/>
          <a:chExt cy="0" cx="0"/>
        </a:xfrm>
      </p:grpSpPr>
      <p:sp>
        <p:nvSpPr>
          <p:cNvPr name="Shape 32" id="32"/>
          <p:cNvSpPr txBox="1"/>
          <p:nvPr>
            <p:ph type="title"/>
          </p:nvPr>
        </p:nvSpPr>
        <p:spPr>
          <a:xfrm>
            <a:off y="274637" x="457200"/>
            <a:ext cy="1143000" cx="8229600"/>
          </a:xfrm>
          <a:prstGeom prst="rect">
            <a:avLst/>
          </a:prstGeom>
          <a:noFill/>
          <a:ln>
            <a:noFill/>
          </a:ln>
        </p:spPr>
        <p:txBody>
          <a:bodyPr bIns="91425" tIns="91425" lIns="91425" anchor="b" anchorCtr="0" rIns="91425"/>
          <a:lstStyle>
            <a:lvl1pPr algn="l" rtl="0">
              <a:spcBef>
                <a:spcPts val="0"/>
              </a:spcBef>
              <a:buSzPct val="100000"/>
              <a:buFont typeface="Arial"/>
              <a:buNone/>
              <a:defRPr sz="3600" b="1">
                <a:solidFill>
                  <a:schemeClr val="dk1"/>
                </a:solidFill>
                <a:latin typeface="Arial"/>
                <a:ea typeface="Arial"/>
                <a:cs typeface="Arial"/>
                <a:sym typeface="Arial"/>
              </a:defRPr>
            </a:lvl1pPr>
            <a:lvl2pPr algn="l" rtl="0">
              <a:spcBef>
                <a:spcPts val="0"/>
              </a:spcBef>
              <a:buSzPct val="100000"/>
              <a:buFont typeface="Arial"/>
              <a:buNone/>
              <a:defRPr sz="3600" b="1">
                <a:solidFill>
                  <a:schemeClr val="dk1"/>
                </a:solidFill>
                <a:latin typeface="Arial"/>
                <a:ea typeface="Arial"/>
                <a:cs typeface="Arial"/>
                <a:sym typeface="Arial"/>
              </a:defRPr>
            </a:lvl2pPr>
            <a:lvl3pPr algn="l" rtl="0">
              <a:spcBef>
                <a:spcPts val="0"/>
              </a:spcBef>
              <a:buSzPct val="100000"/>
              <a:buFont typeface="Arial"/>
              <a:buNone/>
              <a:defRPr sz="3600" b="1">
                <a:solidFill>
                  <a:schemeClr val="dk1"/>
                </a:solidFill>
                <a:latin typeface="Arial"/>
                <a:ea typeface="Arial"/>
                <a:cs typeface="Arial"/>
                <a:sym typeface="Arial"/>
              </a:defRPr>
            </a:lvl3pPr>
            <a:lvl4pPr algn="l" rtl="0">
              <a:spcBef>
                <a:spcPts val="0"/>
              </a:spcBef>
              <a:buSzPct val="100000"/>
              <a:buFont typeface="Arial"/>
              <a:buNone/>
              <a:defRPr sz="3600" b="1">
                <a:solidFill>
                  <a:schemeClr val="dk1"/>
                </a:solidFill>
                <a:latin typeface="Arial"/>
                <a:ea typeface="Arial"/>
                <a:cs typeface="Arial"/>
                <a:sym typeface="Arial"/>
              </a:defRPr>
            </a:lvl4pPr>
            <a:lvl5pPr algn="l" rtl="0">
              <a:spcBef>
                <a:spcPts val="0"/>
              </a:spcBef>
              <a:buSzPct val="100000"/>
              <a:buFont typeface="Arial"/>
              <a:buNone/>
              <a:defRPr sz="3600" b="1">
                <a:solidFill>
                  <a:schemeClr val="dk1"/>
                </a:solidFill>
                <a:latin typeface="Arial"/>
                <a:ea typeface="Arial"/>
                <a:cs typeface="Arial"/>
                <a:sym typeface="Arial"/>
              </a:defRPr>
            </a:lvl5pPr>
            <a:lvl6pPr algn="l" rtl="0">
              <a:spcBef>
                <a:spcPts val="0"/>
              </a:spcBef>
              <a:buSzPct val="100000"/>
              <a:buFont typeface="Arial"/>
              <a:buNone/>
              <a:defRPr sz="3600" b="1">
                <a:solidFill>
                  <a:schemeClr val="dk1"/>
                </a:solidFill>
                <a:latin typeface="Arial"/>
                <a:ea typeface="Arial"/>
                <a:cs typeface="Arial"/>
                <a:sym typeface="Arial"/>
              </a:defRPr>
            </a:lvl6pPr>
            <a:lvl7pPr algn="l" rtl="0">
              <a:spcBef>
                <a:spcPts val="0"/>
              </a:spcBef>
              <a:buSzPct val="100000"/>
              <a:buFont typeface="Arial"/>
              <a:buNone/>
              <a:defRPr sz="3600" b="1">
                <a:solidFill>
                  <a:schemeClr val="dk1"/>
                </a:solidFill>
                <a:latin typeface="Arial"/>
                <a:ea typeface="Arial"/>
                <a:cs typeface="Arial"/>
                <a:sym typeface="Arial"/>
              </a:defRPr>
            </a:lvl7pPr>
            <a:lvl8pPr algn="l" rtl="0">
              <a:spcBef>
                <a:spcPts val="0"/>
              </a:spcBef>
              <a:buSzPct val="100000"/>
              <a:buFont typeface="Arial"/>
              <a:buNone/>
              <a:defRPr sz="3600" b="1">
                <a:solidFill>
                  <a:schemeClr val="dk1"/>
                </a:solidFill>
                <a:latin typeface="Arial"/>
                <a:ea typeface="Arial"/>
                <a:cs typeface="Arial"/>
                <a:sym typeface="Arial"/>
              </a:defRPr>
            </a:lvl8pPr>
            <a:lvl9pPr algn="l" rtl="0">
              <a:spcBef>
                <a:spcPts val="0"/>
              </a:spcBef>
              <a:buSzPct val="100000"/>
              <a:buFont typeface="Arial"/>
              <a:buNone/>
              <a:defRPr sz="3600" b="1">
                <a:solidFill>
                  <a:schemeClr val="dk1"/>
                </a:solidFill>
                <a:latin typeface="Arial"/>
                <a:ea typeface="Arial"/>
                <a:cs typeface="Arial"/>
                <a:sym typeface="Arial"/>
              </a:defRPr>
            </a:lvl9pPr>
          </a:lstStyle>
          <a:p/>
        </p:txBody>
      </p:sp>
      <p:sp>
        <p:nvSpPr>
          <p:cNvPr name="Shape 33" id="33"/>
          <p:cNvSpPr txBox="1"/>
          <p:nvPr>
            <p:ph type="body" idx="1"/>
          </p:nvPr>
        </p:nvSpPr>
        <p:spPr>
          <a:xfrm>
            <a:off y="1600200" x="457200"/>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
        <p:nvSpPr>
          <p:cNvPr name="Shape 34" id="34"/>
          <p:cNvSpPr txBox="1"/>
          <p:nvPr>
            <p:ph type="body" idx="2"/>
          </p:nvPr>
        </p:nvSpPr>
        <p:spPr>
          <a:xfrm>
            <a:off y="1600200" x="4692273"/>
            <a:ext cy="4967574" cx="3994525"/>
          </a:xfrm>
          <a:prstGeom prst="rect">
            <a:avLst/>
          </a:prstGeom>
          <a:noFill/>
          <a:ln>
            <a:noFill/>
          </a:ln>
        </p:spPr>
        <p:txBody>
          <a:bodyPr bIns="91425" tIns="91425" lIns="91425" anchor="t" anchorCtr="0" rIns="91425"/>
          <a:lstStyle>
            <a:lvl1pPr rtl="0">
              <a:defRPr/>
            </a:lvl1pPr>
            <a:lvl2pPr rtl="0">
              <a:defRPr/>
            </a:lvl2pPr>
            <a:lvl3pPr rtl="0">
              <a:defRPr/>
            </a:lvl3pPr>
            <a:lvl4pPr rtl="0">
              <a:defRPr/>
            </a:lvl4pPr>
            <a:lvl5pPr rtl="0">
              <a:defRPr sz="1800"/>
            </a:lvl5pPr>
            <a:lvl6pPr rtl="0">
              <a:defRPr sz="1800"/>
            </a:lvl6pPr>
            <a:lvl7pPr rtl="0">
              <a:defRPr sz="1800"/>
            </a:lvl7pPr>
            <a:lvl8pPr rtl="0">
              <a:defRPr sz="1800"/>
            </a:lvl8pPr>
            <a:lvl9pPr rtl="0">
              <a:defRPr sz="18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Type="http://schemas.openxmlformats.org/officeDocument/2006/relationships/slideLayout" Id="rId2" Target="../slideLayouts/slideLayout2.xml"/><Relationship Type="http://schemas.openxmlformats.org/officeDocument/2006/relationships/slideLayout" Id="rId1" Target="../slideLayouts/slideLayout1.xml"/><Relationship Type="http://schemas.openxmlformats.org/officeDocument/2006/relationships/slideLayout" Id="rId4" Target="../slideLayouts/slideLayout4.xml"/><Relationship Type="http://schemas.openxmlformats.org/officeDocument/2006/relationships/slideLayout" Id="rId3" Target="../slideLayouts/slideLayout3.xml"/><Relationship Type="http://schemas.openxmlformats.org/officeDocument/2006/relationships/slideLayout" Id="rId6" Target="../slideLayouts/slideLayout6.xml"/><Relationship Type="http://schemas.openxmlformats.org/officeDocument/2006/relationships/slideLayout" Id="rId5" Target="../slideLayouts/slideLayout5.xml"/><Relationship Type="http://schemas.openxmlformats.org/officeDocument/2006/relationships/theme" Id="rId7" Target="../theme/theme2.xml"/></Relationships>
</file>

<file path=ppt/slideMasters/_rels/slideMaster2.xml.rels><?xml version="1.0" encoding="UTF-8" standalone="yes"?><Relationships xmlns="http://schemas.openxmlformats.org/package/2006/relationships"><Relationship Type="http://schemas.openxmlformats.org/officeDocument/2006/relationships/slideLayout" Id="rId2" Target="../slideLayouts/slideLayout8.xml"/><Relationship Type="http://schemas.openxmlformats.org/officeDocument/2006/relationships/slideLayout" Id="rId1" Target="../slideLayouts/slideLayout7.xml"/><Relationship Type="http://schemas.openxmlformats.org/officeDocument/2006/relationships/slideLayout" Id="rId4" Target="../slideLayouts/slideLayout10.xml"/><Relationship Type="http://schemas.openxmlformats.org/officeDocument/2006/relationships/slideLayout" Id="rId3" Target="../slideLayouts/slideLayout9.xml"/><Relationship Type="http://schemas.openxmlformats.org/officeDocument/2006/relationships/slideLayout" Id="rId6" Target="../slideLayouts/slideLayout12.xml"/><Relationship Type="http://schemas.openxmlformats.org/officeDocument/2006/relationships/slideLayout" Id="rId5" Target="../slideLayouts/slideLayout11.xml"/><Relationship Type="http://schemas.openxmlformats.org/officeDocument/2006/relationships/theme" Id="rId7" Target="../theme/theme4.xml"/></Relationships>
</file>

<file path=ppt/slideMasters/_rels/slideMaster3.xml.rels><?xml version="1.0" encoding="UTF-8" standalone="yes"?><Relationships xmlns="http://schemas.openxmlformats.org/package/2006/relationships"><Relationship Type="http://schemas.openxmlformats.org/officeDocument/2006/relationships/slideLayout" Id="rId2" Target="../slideLayouts/slideLayout13.xml"/><Relationship Type="http://schemas.openxmlformats.org/officeDocument/2006/relationships/image" Id="rId1" Target="../media/image09.jpg"/><Relationship Type="http://schemas.openxmlformats.org/officeDocument/2006/relationships/slideLayout" Id="rId4" Target="../slideLayouts/slideLayout15.xml"/><Relationship Type="http://schemas.openxmlformats.org/officeDocument/2006/relationships/slideLayout" Id="rId3" Target="../slideLayouts/slideLayout14.xml"/><Relationship Type="http://schemas.openxmlformats.org/officeDocument/2006/relationships/slideLayout" Id="rId6" Target="../slideLayouts/slideLayout17.xml"/><Relationship Type="http://schemas.openxmlformats.org/officeDocument/2006/relationships/slideLayout" Id="rId5" Target="../slideLayouts/slideLayout16.xml"/><Relationship Type="http://schemas.openxmlformats.org/officeDocument/2006/relationships/theme" Id="rId7"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r="50%" l="50%" b="50%" t="50%"/>
          </a:path>
          <a:tileRect/>
        </a:gradFill>
      </p:bgPr>
    </p:bg>
    <p:spTree>
      <p:nvGrpSpPr>
        <p:cNvPr name="Shape 4" id="4"/>
        <p:cNvGrpSpPr/>
        <p:nvPr/>
      </p:nvGrpSpPr>
      <p:grpSpPr>
        <a:xfrm>
          <a:off y="0" x="0"/>
          <a:ext cy="0" cx="0"/>
          <a:chOff y="0" x="0"/>
          <a:chExt cy="0" cx="0"/>
        </a:xfrm>
      </p:grpSpPr>
      <p:sp>
        <p:nvSpPr>
          <p:cNvPr name="Shape 5" id="5"/>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1pPr>
            <a:lvl2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2pPr>
            <a:lvl3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3pPr>
            <a:lvl4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4pPr>
            <a:lvl5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5pPr>
            <a:lvl6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6pPr>
            <a:lvl7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7pPr>
            <a:lvl8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8pPr>
            <a:lvl9pPr indent="228600" algn="l" marL="0" rtl="0">
              <a:spcBef>
                <a:spcPts val="0"/>
              </a:spcBef>
              <a:buClr>
                <a:schemeClr val="lt1"/>
              </a:buClr>
              <a:buSzPct val="100000"/>
              <a:buFont typeface="Arial"/>
              <a:buNone/>
              <a:defRPr i="0" baseline="0" strike="noStrike" sz="3600" b="1" cap="none" u="none">
                <a:solidFill>
                  <a:schemeClr val="lt1"/>
                </a:solidFill>
                <a:latin typeface="Arial"/>
                <a:ea typeface="Arial"/>
                <a:cs typeface="Arial"/>
                <a:sym typeface="Arial"/>
              </a:defRPr>
            </a:lvl9pPr>
          </a:lstStyle>
          <a:p/>
        </p:txBody>
      </p:sp>
      <p:sp>
        <p:nvSpPr>
          <p:cNvPr name="Shape 6" id="6"/>
          <p:cNvSpPr txBox="1"/>
          <p:nvPr>
            <p:ph type="body" idx="1"/>
          </p:nvPr>
        </p:nvSpPr>
        <p:spPr>
          <a:xfrm>
            <a:off y="1600200" x="457200"/>
            <a:ext cy="4967700" cx="8229600"/>
          </a:xfrm>
          <a:prstGeom prst="rect">
            <a:avLst/>
          </a:prstGeom>
          <a:noFill/>
          <a:ln>
            <a:noFill/>
          </a:ln>
        </p:spPr>
        <p:txBody>
          <a:bodyPr bIns="91425" tIns="91425" lIns="91425" anchor="t" anchorCtr="0" rIns="91425"/>
          <a:lstStyle>
            <a:lvl1pPr indent="-342900" algn="l" marL="342900" rtl="0">
              <a:spcBef>
                <a:spcPts val="600"/>
              </a:spcBef>
              <a:buClr>
                <a:schemeClr val="lt1"/>
              </a:buClr>
              <a:buSzPct val="166666"/>
              <a:buFont typeface="Arial"/>
              <a:buChar char="•"/>
              <a:defRPr i="0" baseline="0" strike="noStrike" sz="3000" b="0" cap="none" u="none">
                <a:solidFill>
                  <a:schemeClr val="lt1"/>
                </a:solidFill>
                <a:latin typeface="Arial"/>
                <a:ea typeface="Arial"/>
                <a:cs typeface="Arial"/>
                <a:sym typeface="Arial"/>
              </a:defRPr>
            </a:lvl1pPr>
            <a:lvl2pPr indent="-285750" algn="l" marL="742950" rtl="0">
              <a:spcBef>
                <a:spcPts val="480"/>
              </a:spcBef>
              <a:buClr>
                <a:schemeClr val="lt1"/>
              </a:buClr>
              <a:buSzPct val="100000"/>
              <a:buFont typeface="Courier New"/>
              <a:buChar char="o"/>
              <a:defRPr i="0" baseline="0" strike="noStrike" sz="2400" b="0" cap="none" u="none">
                <a:solidFill>
                  <a:schemeClr val="lt1"/>
                </a:solidFill>
                <a:latin typeface="Arial"/>
                <a:ea typeface="Arial"/>
                <a:cs typeface="Arial"/>
                <a:sym typeface="Arial"/>
              </a:defRPr>
            </a:lvl2pPr>
            <a:lvl3pPr indent="-228600" algn="l" marL="1143000" rtl="0">
              <a:spcBef>
                <a:spcPts val="480"/>
              </a:spcBef>
              <a:buClr>
                <a:schemeClr val="lt1"/>
              </a:buClr>
              <a:buSzPct val="100000"/>
              <a:buFont typeface="Wingdings"/>
              <a:buChar char="§"/>
              <a:defRPr i="0" baseline="0" strike="noStrike" sz="2400" b="0" cap="none" u="none">
                <a:solidFill>
                  <a:schemeClr val="lt1"/>
                </a:solidFill>
                <a:latin typeface="Arial"/>
                <a:ea typeface="Arial"/>
                <a:cs typeface="Arial"/>
                <a:sym typeface="Arial"/>
              </a:defRPr>
            </a:lvl3pPr>
            <a:lvl4pPr indent="-228600" algn="l" marL="1600200" rtl="0">
              <a:spcBef>
                <a:spcPts val="360"/>
              </a:spcBef>
              <a:buClr>
                <a:schemeClr val="lt1"/>
              </a:buClr>
              <a:buSzPct val="166666"/>
              <a:buFont typeface="Arial"/>
              <a:buChar char="•"/>
              <a:defRPr i="0" baseline="0" strike="noStrike" sz="1800" b="0" cap="none" u="none">
                <a:solidFill>
                  <a:schemeClr val="lt1"/>
                </a:solidFill>
                <a:latin typeface="Arial"/>
                <a:ea typeface="Arial"/>
                <a:cs typeface="Arial"/>
                <a:sym typeface="Arial"/>
              </a:defRPr>
            </a:lvl4pPr>
            <a:lvl5pPr indent="-228600" algn="l" marL="2057400" rtl="0">
              <a:spcBef>
                <a:spcPts val="360"/>
              </a:spcBef>
              <a:buClr>
                <a:schemeClr val="lt1"/>
              </a:buClr>
              <a:buSzPct val="100000"/>
              <a:buFont typeface="Courier New"/>
              <a:buChar char="o"/>
              <a:defRPr i="0" baseline="0" strike="noStrike" sz="1800" b="0" cap="none" u="none">
                <a:solidFill>
                  <a:schemeClr val="lt1"/>
                </a:solidFill>
                <a:latin typeface="Arial"/>
                <a:ea typeface="Arial"/>
                <a:cs typeface="Arial"/>
                <a:sym typeface="Arial"/>
              </a:defRPr>
            </a:lvl5pPr>
            <a:lvl6pPr indent="-228600" algn="l" marL="2514600" rtl="0">
              <a:spcBef>
                <a:spcPts val="360"/>
              </a:spcBef>
              <a:buClr>
                <a:schemeClr val="lt1"/>
              </a:buClr>
              <a:buSzPct val="100000"/>
              <a:buFont typeface="Wingdings"/>
              <a:buChar char="§"/>
              <a:defRPr i="0" baseline="0" strike="noStrike" sz="1800" b="0" cap="none" u="none">
                <a:solidFill>
                  <a:schemeClr val="lt1"/>
                </a:solidFill>
                <a:latin typeface="Arial"/>
                <a:ea typeface="Arial"/>
                <a:cs typeface="Arial"/>
                <a:sym typeface="Arial"/>
              </a:defRPr>
            </a:lvl6pPr>
            <a:lvl7pPr indent="-228600" algn="l" marL="2971800" rtl="0">
              <a:spcBef>
                <a:spcPts val="360"/>
              </a:spcBef>
              <a:buClr>
                <a:schemeClr val="lt1"/>
              </a:buClr>
              <a:buSzPct val="166666"/>
              <a:buFont typeface="Arial"/>
              <a:buChar char="•"/>
              <a:defRPr i="0" baseline="0" strike="noStrike" sz="1800" b="0" cap="none" u="none">
                <a:solidFill>
                  <a:schemeClr val="lt1"/>
                </a:solidFill>
                <a:latin typeface="Arial"/>
                <a:ea typeface="Arial"/>
                <a:cs typeface="Arial"/>
                <a:sym typeface="Arial"/>
              </a:defRPr>
            </a:lvl7pPr>
            <a:lvl8pPr indent="-228600" algn="l" marL="3429000" rtl="0">
              <a:spcBef>
                <a:spcPts val="360"/>
              </a:spcBef>
              <a:buClr>
                <a:schemeClr val="lt1"/>
              </a:buClr>
              <a:buSzPct val="100000"/>
              <a:buFont typeface="Courier New"/>
              <a:buChar char="o"/>
              <a:defRPr i="0" baseline="0" strike="noStrike" sz="1800" b="0" cap="none" u="none">
                <a:solidFill>
                  <a:schemeClr val="lt1"/>
                </a:solidFill>
                <a:latin typeface="Arial"/>
                <a:ea typeface="Arial"/>
                <a:cs typeface="Arial"/>
                <a:sym typeface="Arial"/>
              </a:defRPr>
            </a:lvl8pPr>
            <a:lvl9pPr indent="-228600" algn="l" marL="3886200" rtl="0">
              <a:spcBef>
                <a:spcPts val="360"/>
              </a:spcBef>
              <a:buClr>
                <a:schemeClr val="lt1"/>
              </a:buClr>
              <a:buSzPct val="100000"/>
              <a:buFont typeface="Wingdings"/>
              <a:buChar char="§"/>
              <a:defRPr i="0" baseline="0" strike="noStrike" sz="1800" b="0" cap="none" u="none">
                <a:solidFill>
                  <a:schemeClr val="lt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48" r:id="rId1"/>
    <p:sldLayoutId id="2147483649" r:id="rId2"/>
    <p:sldLayoutId id="2147483650" r:id="rId3"/>
    <p:sldLayoutId id="2147483651" r:id="rId4"/>
    <p:sldLayoutId id="2147483652" r:id="rId5"/>
    <p:sldLayoutId id="2147483653"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name="Shape 22" id="22"/>
        <p:cNvGrpSpPr/>
        <p:nvPr/>
      </p:nvGrpSpPr>
      <p:grpSpPr>
        <a:xfrm>
          <a:off y="0" x="0"/>
          <a:ext cy="0" cx="0"/>
          <a:chOff y="0" x="0"/>
          <a:chExt cy="0" cx="0"/>
        </a:xfrm>
      </p:grpSpPr>
      <p:sp>
        <p:nvSpPr>
          <p:cNvPr name="Shape 23" id="23"/>
          <p:cNvSpPr txBox="1"/>
          <p:nvPr>
            <p:ph type="title"/>
          </p:nvPr>
        </p:nvSpPr>
        <p:spPr>
          <a:xfrm>
            <a:off y="274637" x="457200"/>
            <a:ext cy="1143000" cx="8229600"/>
          </a:xfrm>
          <a:prstGeom prst="rect">
            <a:avLst/>
          </a:prstGeom>
          <a:noFill/>
          <a:ln>
            <a:noFill/>
          </a:ln>
        </p:spPr>
        <p:txBody>
          <a:bodyPr bIns="91425" tIns="91425" lIns="91425" anchor="b" anchorCtr="0" rIns="91425"/>
          <a:lstStyle>
            <a:lvl1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1pPr>
            <a:lvl2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2pPr>
            <a:lvl3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3pPr>
            <a:lvl4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4pPr>
            <a:lvl5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5pPr>
            <a:lvl6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6pPr>
            <a:lvl7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7pPr>
            <a:lvl8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8pPr>
            <a:lvl9pPr indent="228600" algn="l" marL="0" rtl="0">
              <a:spcBef>
                <a:spcPts val="0"/>
              </a:spcBef>
              <a:buClr>
                <a:schemeClr val="dk1"/>
              </a:buClr>
              <a:buSzPct val="100000"/>
              <a:buFont typeface="Arial"/>
              <a:buNone/>
              <a:defRPr i="0" baseline="0" strike="noStrike" sz="3600" b="1" cap="none" u="none">
                <a:solidFill>
                  <a:schemeClr val="dk1"/>
                </a:solidFill>
                <a:latin typeface="Arial"/>
                <a:ea typeface="Arial"/>
                <a:cs typeface="Arial"/>
                <a:sym typeface="Arial"/>
              </a:defRPr>
            </a:lvl9pPr>
          </a:lstStyle>
          <a:p/>
        </p:txBody>
      </p:sp>
      <p:sp>
        <p:nvSpPr>
          <p:cNvPr name="Shape 24" id="24"/>
          <p:cNvSpPr txBox="1"/>
          <p:nvPr>
            <p:ph type="body" idx="1"/>
          </p:nvPr>
        </p:nvSpPr>
        <p:spPr>
          <a:xfrm>
            <a:off y="1600200" x="457200"/>
            <a:ext cy="4967574" cx="8229600"/>
          </a:xfrm>
          <a:prstGeom prst="rect">
            <a:avLst/>
          </a:prstGeom>
          <a:noFill/>
          <a:ln>
            <a:noFill/>
          </a:ln>
        </p:spPr>
        <p:txBody>
          <a:bodyPr bIns="91425" tIns="91425" lIns="91425" anchor="t" anchorCtr="0" rIns="91425"/>
          <a:lstStyle>
            <a:lvl1pPr indent="-342900" algn="l" marL="342900" rtl="0">
              <a:spcBef>
                <a:spcPts val="600"/>
              </a:spcBef>
              <a:buClr>
                <a:schemeClr val="dk1"/>
              </a:buClr>
              <a:buSzPct val="166666"/>
              <a:buFont typeface="Arial"/>
              <a:buChar char="•"/>
              <a:defRPr i="0" baseline="0" strike="noStrike" sz="3000" b="0" cap="none" u="none">
                <a:solidFill>
                  <a:schemeClr val="dk1"/>
                </a:solidFill>
                <a:latin typeface="Arial"/>
                <a:ea typeface="Arial"/>
                <a:cs typeface="Arial"/>
                <a:sym typeface="Arial"/>
              </a:defRPr>
            </a:lvl1pPr>
            <a:lvl2pPr indent="-285750" algn="l" marL="742950" rtl="0">
              <a:spcBef>
                <a:spcPts val="480"/>
              </a:spcBef>
              <a:buClr>
                <a:schemeClr val="dk1"/>
              </a:buClr>
              <a:buSzPct val="100000"/>
              <a:buFont typeface="Courier New"/>
              <a:buChar char="o"/>
              <a:defRPr i="0" baseline="0" strike="noStrike" sz="2400" b="0" cap="none" u="none">
                <a:solidFill>
                  <a:schemeClr val="dk1"/>
                </a:solidFill>
                <a:latin typeface="Arial"/>
                <a:ea typeface="Arial"/>
                <a:cs typeface="Arial"/>
                <a:sym typeface="Arial"/>
              </a:defRPr>
            </a:lvl2pPr>
            <a:lvl3pPr indent="-228600" algn="l" marL="1143000" rtl="0">
              <a:spcBef>
                <a:spcPts val="480"/>
              </a:spcBef>
              <a:buClr>
                <a:schemeClr val="dk1"/>
              </a:buClr>
              <a:buSzPct val="100000"/>
              <a:buFont typeface="Wingdings"/>
              <a:buChar char="§"/>
              <a:defRPr i="0" baseline="0" strike="noStrike" sz="2400" b="0" cap="none" u="none">
                <a:solidFill>
                  <a:schemeClr val="dk1"/>
                </a:solidFill>
                <a:latin typeface="Arial"/>
                <a:ea typeface="Arial"/>
                <a:cs typeface="Arial"/>
                <a:sym typeface="Arial"/>
              </a:defRPr>
            </a:lvl3pPr>
            <a:lvl4pPr indent="-228600" algn="l" marL="16002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4pPr>
            <a:lvl5pPr indent="-228600" algn="l" marL="20574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5pPr>
            <a:lvl6pPr indent="-228600" algn="l" marL="25146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6pPr>
            <a:lvl7pPr indent="-228600" algn="l" marL="2971800" rtl="0">
              <a:spcBef>
                <a:spcPts val="360"/>
              </a:spcBef>
              <a:buClr>
                <a:schemeClr val="dk1"/>
              </a:buClr>
              <a:buSzPct val="166666"/>
              <a:buFont typeface="Arial"/>
              <a:buChar char="•"/>
              <a:defRPr i="0" baseline="0" strike="noStrike" sz="1800" b="0" cap="none" u="none">
                <a:solidFill>
                  <a:schemeClr val="dk1"/>
                </a:solidFill>
                <a:latin typeface="Arial"/>
                <a:ea typeface="Arial"/>
                <a:cs typeface="Arial"/>
                <a:sym typeface="Arial"/>
              </a:defRPr>
            </a:lvl7pPr>
            <a:lvl8pPr indent="-228600" algn="l" marL="3429000" rtl="0">
              <a:spcBef>
                <a:spcPts val="360"/>
              </a:spcBef>
              <a:buClr>
                <a:schemeClr val="dk1"/>
              </a:buClr>
              <a:buSzPct val="100000"/>
              <a:buFont typeface="Courier New"/>
              <a:buChar char="o"/>
              <a:defRPr i="0" baseline="0" strike="noStrike" sz="1800" b="0" cap="none" u="none">
                <a:solidFill>
                  <a:schemeClr val="dk1"/>
                </a:solidFill>
                <a:latin typeface="Arial"/>
                <a:ea typeface="Arial"/>
                <a:cs typeface="Arial"/>
                <a:sym typeface="Arial"/>
              </a:defRPr>
            </a:lvl8pPr>
            <a:lvl9pPr indent="-228600" algn="l" marL="3886200" rtl="0">
              <a:spcBef>
                <a:spcPts val="360"/>
              </a:spcBef>
              <a:buClr>
                <a:schemeClr val="dk1"/>
              </a:buClr>
              <a:buSzPct val="100000"/>
              <a:buFont typeface="Wingdings"/>
              <a:buChar char="§"/>
              <a:defRPr i="0" baseline="0" strike="noStrike" sz="1800" b="0" cap="none" u="none">
                <a:solidFill>
                  <a:schemeClr val="dk1"/>
                </a:solidFill>
                <a:latin typeface="Arial"/>
                <a:ea typeface="Arial"/>
                <a:cs typeface="Arial"/>
                <a:sym typeface="Arial"/>
              </a:defRPr>
            </a:lvl9pPr>
          </a:lstStyle>
          <a:p/>
        </p:txBody>
      </p:sp>
    </p:spTree>
  </p:cSld>
  <p:clrMap accent6="accent6" tx2="lt2" bg2="dk2" accent5="accent5" tx1="dk1" bg1="lt1" accent4="accent4" accent3="accent3" accent2="accent2" accent1="accent1" folHlink="folHlink" hlink="hlink"/>
  <p:sldLayoutIdLst>
    <p:sldLayoutId id="2147483654" r:id="rId1"/>
    <p:sldLayoutId id="2147483655" r:id="rId2"/>
    <p:sldLayoutId id="2147483656" r:id="rId3"/>
    <p:sldLayoutId id="2147483657" r:id="rId4"/>
    <p:sldLayoutId id="2147483658" r:id="rId5"/>
    <p:sldLayoutId id="2147483659"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blipFill>
          <a:blip r:embed="rId1"/>
          <a:stretch>
            <a:fillRect/>
          </a:stretch>
        </a:blipFill>
      </p:bgPr>
    </p:bg>
    <p:spTree>
      <p:nvGrpSpPr>
        <p:cNvPr name="Shape 40" id="40"/>
        <p:cNvGrpSpPr/>
        <p:nvPr/>
      </p:nvGrpSpPr>
      <p:grpSpPr>
        <a:xfrm>
          <a:off y="0" x="0"/>
          <a:ext cy="0" cx="0"/>
          <a:chOff y="0" x="0"/>
          <a:chExt cy="0" cx="0"/>
        </a:xfrm>
      </p:grpSpPr>
    </p:spTree>
  </p:cSld>
  <p:clrMap accent6="accent6" tx2="lt2" bg2="dk2" accent5="accent5" tx1="dk1" bg1="lt1" accent4="accent4" accent3="accent3" accent2="accent2" accent1="accent1" folHlink="folHlink" hlink="hlink"/>
  <p:sldLayoutIdLst>
    <p:sldLayoutId id="2147483660" r:id="rId2"/>
    <p:sldLayoutId id="2147483661" r:id="rId3"/>
    <p:sldLayoutId id="2147483662" r:id="rId4"/>
    <p:sldLayoutId id="2147483663" r:id="rId5"/>
    <p:sldLayoutId id="2147483664" r:id="rId6"/>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1pPr>
      <a:lvl2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2pPr>
      <a:lvl3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3pPr>
      <a:lvl4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4pPr>
      <a:lvl5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5pPr>
      <a:lvl6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6pPr>
      <a:lvl7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7pPr>
      <a:lvl8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8pPr>
      <a:lvl9pPr marR="0" algn="l" rtl="0">
        <a:lnSpc>
          <a:spcPct val="100000"/>
        </a:lnSpc>
        <a:spcBef>
          <a:spcPts val="0"/>
        </a:spcBef>
        <a:spcAft>
          <a:spcPts val="0"/>
        </a:spcAft>
        <a:buNone/>
        <a:defRPr i="0" baseline="0" strike="noStrike" sz="1400" b="0" cap="none" u="non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ype="http://schemas.openxmlformats.org/officeDocument/2006/relationships/notesSlide" Id="rId2" Target="../notesSlides/notesSlide1.xml"/><Relationship Type="http://schemas.openxmlformats.org/officeDocument/2006/relationships/slideLayout" Id="rId1" Target="../slideLayouts/slideLayout14.xml"/><Relationship Type="http://schemas.openxmlformats.org/officeDocument/2006/relationships/image" Id="rId3" Target="../media/image00.jpg"/></Relationships>
</file>

<file path=ppt/slides/_rels/slide10.xml.rels><?xml version="1.0" encoding="UTF-8" standalone="yes"?><Relationships xmlns="http://schemas.openxmlformats.org/package/2006/relationships"><Relationship Type="http://schemas.openxmlformats.org/officeDocument/2006/relationships/notesSlide" Id="rId2" Target="../notesSlides/notesSlide10.xml"/><Relationship Type="http://schemas.openxmlformats.org/officeDocument/2006/relationships/slideLayout" Id="rId1" Target="../slideLayouts/slideLayout15.xml"/><Relationship Type="http://schemas.openxmlformats.org/officeDocument/2006/relationships/image" Id="rId3" Target="../media/image13.jpg"/></Relationships>
</file>

<file path=ppt/slides/_rels/slide11.xml.rels><?xml version="1.0" encoding="UTF-8" standalone="yes"?><Relationships xmlns="http://schemas.openxmlformats.org/package/2006/relationships"><Relationship Type="http://schemas.openxmlformats.org/officeDocument/2006/relationships/notesSlide" Id="rId2" Target="../notesSlides/notesSlide11.xml"/><Relationship Type="http://schemas.openxmlformats.org/officeDocument/2006/relationships/slideLayout" Id="rId1" Target="../slideLayouts/slideLayout15.xml"/><Relationship Type="http://schemas.openxmlformats.org/officeDocument/2006/relationships/image" Id="rId4" Target="../media/image10.jpg"/><Relationship Type="http://schemas.openxmlformats.org/officeDocument/2006/relationships/image" Id="rId3" Target="../media/image06.jpg"/></Relationships>
</file>

<file path=ppt/slides/_rels/slide12.xml.rels><?xml version="1.0" encoding="UTF-8" standalone="yes"?><Relationships xmlns="http://schemas.openxmlformats.org/package/2006/relationships"><Relationship Type="http://schemas.openxmlformats.org/officeDocument/2006/relationships/notesSlide" Id="rId2" Target="../notesSlides/notesSlide12.xml"/><Relationship Type="http://schemas.openxmlformats.org/officeDocument/2006/relationships/slideLayout" Id="rId1" Target="../slideLayouts/slideLayout15.xml"/></Relationships>
</file>

<file path=ppt/slides/_rels/slide13.xml.rels><?xml version="1.0" encoding="UTF-8" standalone="yes"?><Relationships xmlns="http://schemas.openxmlformats.org/package/2006/relationships"><Relationship Type="http://schemas.openxmlformats.org/officeDocument/2006/relationships/notesSlide" Id="rId2" Target="../notesSlides/notesSlide13.xml"/><Relationship Type="http://schemas.openxmlformats.org/officeDocument/2006/relationships/slideLayout" Id="rId1" Target="../slideLayouts/slideLayout15.xml"/><Relationship Type="http://schemas.openxmlformats.org/officeDocument/2006/relationships/image" Id="rId3" Target="../media/image05.gif"/></Relationships>
</file>

<file path=ppt/slides/_rels/slide14.xml.rels><?xml version="1.0" encoding="UTF-8" standalone="yes"?><Relationships xmlns="http://schemas.openxmlformats.org/package/2006/relationships"><Relationship Type="http://schemas.openxmlformats.org/officeDocument/2006/relationships/notesSlide" Id="rId2" Target="../notesSlides/notesSlide14.xml"/><Relationship Type="http://schemas.openxmlformats.org/officeDocument/2006/relationships/slideLayout" Id="rId1" Target="../slideLayouts/slideLayout15.xml"/><Relationship Type="http://schemas.openxmlformats.org/officeDocument/2006/relationships/image" Id="rId3" Target="../media/image08.gif"/></Relationships>
</file>

<file path=ppt/slides/_rels/slide15.xml.rels><?xml version="1.0" encoding="UTF-8" standalone="yes"?><Relationships xmlns="http://schemas.openxmlformats.org/package/2006/relationships"><Relationship Type="http://schemas.openxmlformats.org/officeDocument/2006/relationships/notesSlide" Id="rId2" Target="../notesSlides/notesSlide15.xml"/><Relationship Type="http://schemas.openxmlformats.org/officeDocument/2006/relationships/slideLayout" Id="rId1" Target="../slideLayouts/slideLayout15.xml"/></Relationships>
</file>

<file path=ppt/slides/_rels/slide16.xml.rels><?xml version="1.0" encoding="UTF-8" standalone="yes"?><Relationships xmlns="http://schemas.openxmlformats.org/package/2006/relationships"><Relationship Type="http://schemas.openxmlformats.org/officeDocument/2006/relationships/notesSlide" Id="rId2" Target="../notesSlides/notesSlide16.xml"/><Relationship Type="http://schemas.openxmlformats.org/officeDocument/2006/relationships/slideLayout" Id="rId1" Target="../slideLayouts/slideLayout15.xml"/><Relationship Type="http://schemas.openxmlformats.org/officeDocument/2006/relationships/hyperlink" Id="rId4" TargetMode="External" Target="http://youtube.com/v/9CNeaFhLMXw"/><Relationship Type="http://schemas.openxmlformats.org/officeDocument/2006/relationships/image" Id="rId5" Target="../media/image12.jpg"/></Relationships>
</file>

<file path=ppt/slides/_rels/slide17.xml.rels><?xml version="1.0" encoding="UTF-8" standalone="yes"?><Relationships xmlns="http://schemas.openxmlformats.org/package/2006/relationships"><Relationship Type="http://schemas.openxmlformats.org/officeDocument/2006/relationships/notesSlide" Id="rId2" Target="../notesSlides/notesSlide17.xml"/><Relationship Type="http://schemas.openxmlformats.org/officeDocument/2006/relationships/slideLayout" Id="rId1" Target="../slideLayouts/slideLayout15.xml"/></Relationships>
</file>

<file path=ppt/slides/_rels/slide18.xml.rels><?xml version="1.0" encoding="UTF-8" standalone="yes"?><Relationships xmlns="http://schemas.openxmlformats.org/package/2006/relationships"><Relationship Type="http://schemas.openxmlformats.org/officeDocument/2006/relationships/notesSlide" Id="rId2" Target="../notesSlides/notesSlide18.xml"/><Relationship Type="http://schemas.openxmlformats.org/officeDocument/2006/relationships/slideLayout" Id="rId1" Target="../slideLayouts/slideLayout15.xml"/><Relationship Type="http://schemas.openxmlformats.org/officeDocument/2006/relationships/image" Id="rId3" Target="../media/image14.jpg"/></Relationships>
</file>

<file path=ppt/slides/_rels/slide2.xml.rels><?xml version="1.0" encoding="UTF-8" standalone="yes"?><Relationships xmlns="http://schemas.openxmlformats.org/package/2006/relationships"><Relationship Type="http://schemas.openxmlformats.org/officeDocument/2006/relationships/notesSlide" Id="rId2" Target="../notesSlides/notesSlide2.xml"/><Relationship Type="http://schemas.openxmlformats.org/officeDocument/2006/relationships/slideLayout" Id="rId1" Target="../slideLayouts/slideLayout14.xml"/></Relationships>
</file>

<file path=ppt/slides/_rels/slide3.xml.rels><?xml version="1.0" encoding="UTF-8" standalone="yes"?><Relationships xmlns="http://schemas.openxmlformats.org/package/2006/relationships"><Relationship Type="http://schemas.openxmlformats.org/officeDocument/2006/relationships/notesSlide" Id="rId2" Target="../notesSlides/notesSlide3.xml"/><Relationship Type="http://schemas.openxmlformats.org/officeDocument/2006/relationships/slideLayout" Id="rId1" Target="../slideLayouts/slideLayout16.xml"/></Relationships>
</file>

<file path=ppt/slides/_rels/slide4.xml.rels><?xml version="1.0" encoding="UTF-8" standalone="yes"?><Relationships xmlns="http://schemas.openxmlformats.org/package/2006/relationships"><Relationship Type="http://schemas.openxmlformats.org/officeDocument/2006/relationships/notesSlide" Id="rId2" Target="../notesSlides/notesSlide4.xml"/><Relationship Type="http://schemas.openxmlformats.org/officeDocument/2006/relationships/slideLayout" Id="rId1" Target="../slideLayouts/slideLayout15.xml"/><Relationship Type="http://schemas.openxmlformats.org/officeDocument/2006/relationships/image" Id="rId3" Target="../media/image11.jpg"/></Relationships>
</file>

<file path=ppt/slides/_rels/slide5.xml.rels><?xml version="1.0" encoding="UTF-8" standalone="yes"?><Relationships xmlns="http://schemas.openxmlformats.org/package/2006/relationships"><Relationship Type="http://schemas.openxmlformats.org/officeDocument/2006/relationships/notesSlide" Id="rId2" Target="../notesSlides/notesSlide5.xml"/><Relationship Type="http://schemas.openxmlformats.org/officeDocument/2006/relationships/slideLayout" Id="rId1" Target="../slideLayouts/slideLayout15.xml"/></Relationships>
</file>

<file path=ppt/slides/_rels/slide6.xml.rels><?xml version="1.0" encoding="UTF-8" standalone="yes"?><Relationships xmlns="http://schemas.openxmlformats.org/package/2006/relationships"><Relationship Type="http://schemas.openxmlformats.org/officeDocument/2006/relationships/notesSlide" Id="rId2" Target="../notesSlides/notesSlide6.xml"/><Relationship Type="http://schemas.openxmlformats.org/officeDocument/2006/relationships/slideLayout" Id="rId1" Target="../slideLayouts/slideLayout13.xml"/><Relationship Type="http://schemas.openxmlformats.org/officeDocument/2006/relationships/image" Id="rId3" Target="../media/image16.jpg"/></Relationships>
</file>

<file path=ppt/slides/_rels/slide7.xml.rels><?xml version="1.0" encoding="UTF-8" standalone="yes"?><Relationships xmlns="http://schemas.openxmlformats.org/package/2006/relationships"><Relationship Type="http://schemas.openxmlformats.org/officeDocument/2006/relationships/notesSlide" Id="rId2" Target="../notesSlides/notesSlide7.xml"/><Relationship Type="http://schemas.openxmlformats.org/officeDocument/2006/relationships/slideLayout" Id="rId1" Target="../slideLayouts/slideLayout15.xml"/><Relationship Type="http://schemas.openxmlformats.org/officeDocument/2006/relationships/image" Id="rId4" Target="../media/image02.jpg"/><Relationship Type="http://schemas.openxmlformats.org/officeDocument/2006/relationships/image" Id="rId3" Target="../media/image07.jpg"/></Relationships>
</file>

<file path=ppt/slides/_rels/slide8.xml.rels><?xml version="1.0" encoding="UTF-8" standalone="yes"?><Relationships xmlns="http://schemas.openxmlformats.org/package/2006/relationships"><Relationship Type="http://schemas.openxmlformats.org/officeDocument/2006/relationships/notesSlide" Id="rId2" Target="../notesSlides/notesSlide8.xml"/><Relationship Type="http://schemas.openxmlformats.org/officeDocument/2006/relationships/slideLayout" Id="rId1" Target="../slideLayouts/slideLayout15.xml"/><Relationship Type="http://schemas.openxmlformats.org/officeDocument/2006/relationships/image" Id="rId4" Target="../media/image15.jpg"/><Relationship Type="http://schemas.openxmlformats.org/officeDocument/2006/relationships/image" Id="rId3" Target="../media/image03.gif"/><Relationship Type="http://schemas.openxmlformats.org/officeDocument/2006/relationships/image" Id="rId5" Target="../media/image01.jpg"/></Relationships>
</file>

<file path=ppt/slides/_rels/slide9.xml.rels><?xml version="1.0" encoding="UTF-8" standalone="yes"?><Relationships xmlns="http://schemas.openxmlformats.org/package/2006/relationships"><Relationship Type="http://schemas.openxmlformats.org/officeDocument/2006/relationships/notesSlide" Id="rId2" Target="../notesSlides/notesSlide9.xml"/><Relationship Type="http://schemas.openxmlformats.org/officeDocument/2006/relationships/slideLayout" Id="rId1" Target="../slideLayouts/slideLayout15.xml"/><Relationship Type="http://schemas.openxmlformats.org/officeDocument/2006/relationships/image" Id="rId3" Target="../media/image04.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54" id="54"/>
        <p:cNvGrpSpPr/>
        <p:nvPr/>
      </p:nvGrpSpPr>
      <p:grpSpPr>
        <a:xfrm>
          <a:off y="0" x="0"/>
          <a:ext cy="0" cx="0"/>
          <a:chOff y="0" x="0"/>
          <a:chExt cy="0" cx="0"/>
        </a:xfrm>
      </p:grpSpPr>
      <p:sp>
        <p:nvSpPr>
          <p:cNvPr name="Shape 55" id="55"/>
          <p:cNvSpPr txBox="1"/>
          <p:nvPr>
            <p:ph type="ctrTitle"/>
          </p:nvPr>
        </p:nvSpPr>
        <p:spPr>
          <a:xfrm>
            <a:off y="365962" x="184184"/>
            <a:ext cy="1406452" cx="8686957"/>
          </a:xfrm>
          <a:prstGeom prst="rect">
            <a:avLst/>
          </a:prstGeom>
        </p:spPr>
        <p:txBody>
          <a:bodyPr bIns="91425" tIns="91425" lIns="91425" anchor="t" anchorCtr="0" rIns="91425">
            <a:spAutoFit/>
          </a:bodyPr>
          <a:lstStyle/>
          <a:p>
            <a:pPr algn="ctr" rtl="0">
              <a:buNone/>
            </a:pPr>
            <a:r>
              <a:rPr lang="en" sz="2200">
                <a:solidFill>
                  <a:srgbClr val="FFFFFF"/>
                </a:solidFill>
                <a:latin typeface="'Lucida Grande'"/>
                <a:ea typeface="'Lucida Grande'"/>
                <a:cs typeface="'Lucida Grande'"/>
                <a:sym typeface="'Lucida Grande'"/>
              </a:rPr>
              <a:t>Strategies for Encouraging Productive Behaviors &amp; Discouraging Undesirable Behaviors</a:t>
            </a:r>
          </a:p>
        </p:txBody>
      </p:sp>
      <p:sp>
        <p:nvSpPr>
          <p:cNvPr name="Shape 56" id="56"/>
          <p:cNvSpPr txBox="1"/>
          <p:nvPr>
            <p:ph type="subTitle" idx="1"/>
          </p:nvPr>
        </p:nvSpPr>
        <p:spPr>
          <a:xfrm>
            <a:off y="5486400" x="91440"/>
            <a:ext cy="1114649" cx="8933579"/>
          </a:xfrm>
          <a:prstGeom prst="rect">
            <a:avLst/>
          </a:prstGeom>
        </p:spPr>
        <p:txBody>
          <a:bodyPr bIns="91425" tIns="91425" lIns="91425" anchor="t" anchorCtr="0" rIns="91425">
            <a:spAutoFit/>
          </a:bodyPr>
          <a:lstStyle/>
          <a:p>
            <a:pPr algn="ctr" rtl="0">
              <a:buNone/>
            </a:pPr>
            <a:r>
              <a:rPr lang="en" sz="1800">
                <a:solidFill>
                  <a:srgbClr val="FFFFFF"/>
                </a:solidFill>
                <a:latin typeface="Comic Sans MS"/>
                <a:ea typeface="Comic Sans MS"/>
                <a:cs typeface="Comic Sans MS"/>
                <a:sym typeface="Comic Sans MS"/>
              </a:rPr>
              <a:t>By: Heather Wieler, Francesca Amato &amp; Kevin Brown</a:t>
            </a:r>
          </a:p>
        </p:txBody>
      </p:sp>
      <p:sp>
        <p:nvSpPr>
          <p:cNvPr name="Shape 57" id="57"/>
          <p:cNvSpPr/>
          <p:nvPr/>
        </p:nvSpPr>
        <p:spPr>
          <a:xfrm>
            <a:off y="1554457" x="2651759"/>
            <a:ext cy="3669030" cx="3429000"/>
          </a:xfrm>
          <a:prstGeom prst="rect">
            <a:avLst/>
          </a:prstGeom>
          <a:blipFill>
            <a:blip r:embed="rId3"/>
            <a:stretch>
              <a:fillRect/>
            </a:stretch>
          </a:blipFill>
        </p:spPr>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13" id="113"/>
        <p:cNvGrpSpPr/>
        <p:nvPr/>
      </p:nvGrpSpPr>
      <p:grpSpPr>
        <a:xfrm>
          <a:off y="0" x="0"/>
          <a:ext cy="0" cx="0"/>
          <a:chOff y="0" x="0"/>
          <a:chExt cy="0" cx="0"/>
        </a:xfrm>
      </p:grpSpPr>
      <p:sp>
        <p:nvSpPr>
          <p:cNvPr name="Shape 114" id="114"/>
          <p:cNvSpPr txBox="1"/>
          <p:nvPr>
            <p:ph type="title"/>
          </p:nvPr>
        </p:nvSpPr>
        <p:spPr>
          <a:xfrm>
            <a:off y="274319" x="274319"/>
            <a:ext cy="822960" cx="8595359"/>
          </a:xfrm>
          <a:prstGeom prst="rect">
            <a:avLst/>
          </a:prstGeom>
        </p:spPr>
        <p:txBody>
          <a:bodyPr bIns="91425" tIns="91425" lIns="91425" anchor="t" anchorCtr="0" rIns="91425">
            <a:spAutoFit/>
          </a:bodyPr>
          <a:lstStyle/>
          <a:p>
            <a:pPr algn="ctr" rtl="0">
              <a:buNone/>
            </a:pPr>
            <a:r>
              <a:rPr lang="en" sz="3200">
                <a:solidFill>
                  <a:srgbClr val="FFFFFF"/>
                </a:solidFill>
                <a:latin typeface="Comic Sans MS"/>
                <a:ea typeface="Comic Sans MS"/>
                <a:cs typeface="Comic Sans MS"/>
                <a:sym typeface="Comic Sans MS"/>
              </a:rPr>
              <a:t>Undesirable Behavior</a:t>
            </a:r>
          </a:p>
        </p:txBody>
      </p:sp>
      <p:sp>
        <p:nvSpPr>
          <p:cNvPr name="Shape 115" id="115"/>
          <p:cNvSpPr txBox="1"/>
          <p:nvPr>
            <p:ph type="body" idx="1"/>
          </p:nvPr>
        </p:nvSpPr>
        <p:spPr>
          <a:xfrm>
            <a:off y="1645919" x="4846319"/>
            <a:ext cy="4860810" cx="3981285"/>
          </a:xfrm>
          <a:prstGeom prst="rect">
            <a:avLst/>
          </a:prstGeom>
        </p:spPr>
        <p:txBody>
          <a:bodyPr bIns="91425" tIns="91425" lIns="91425" anchor="t" anchorCtr="0" rIns="91425">
            <a:spAutoFit/>
          </a:bodyPr>
          <a:lstStyle/>
          <a:p>
            <a:pPr rtl="0">
              <a:buNone/>
            </a:pPr>
            <a:r>
              <a:rPr lang="en" sz="2000">
                <a:solidFill>
                  <a:srgbClr val="FFFFFF"/>
                </a:solidFill>
                <a:latin typeface="Comic Sans MS"/>
                <a:ea typeface="Comic Sans MS"/>
                <a:cs typeface="Comic Sans MS"/>
                <a:sym typeface="Comic Sans MS"/>
              </a:rPr>
              <a:t>Undesirable behavior is when students act in a way that distracts other students and takes away from the learning structure</a:t>
            </a:r>
          </a:p>
          <a:p>
            <a:pPr rtl="0">
              <a:buNone/>
            </a:pPr>
          </a:p>
          <a:p>
            <a:pPr rtl="0">
              <a:buNone/>
            </a:pPr>
            <a:r>
              <a:rPr lang="en" sz="2000">
                <a:solidFill>
                  <a:srgbClr val="FFFFFF"/>
                </a:solidFill>
                <a:latin typeface="Comic Sans MS"/>
                <a:ea typeface="Comic Sans MS"/>
                <a:cs typeface="Comic Sans MS"/>
                <a:sym typeface="Comic Sans MS"/>
              </a:rPr>
              <a:t>When the student breaks the rules of the classroom and as a result causes disruptions</a:t>
            </a:r>
          </a:p>
        </p:txBody>
      </p:sp>
      <p:sp>
        <p:nvSpPr>
          <p:cNvPr name="Shape 116" id="116"/>
          <p:cNvSpPr/>
          <p:nvPr/>
        </p:nvSpPr>
        <p:spPr>
          <a:xfrm>
            <a:off y="2194559" x="365760"/>
            <a:ext cy="2566012" cx="4220954"/>
          </a:xfrm>
          <a:prstGeom prst="rect">
            <a:avLst/>
          </a:prstGeom>
          <a:blipFill>
            <a:blip r:embed="rId3"/>
            <a:stretch>
              <a:fillRect/>
            </a:stretch>
          </a:blipFill>
        </p:spPr>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0" id="120"/>
        <p:cNvGrpSpPr/>
        <p:nvPr/>
      </p:nvGrpSpPr>
      <p:grpSpPr>
        <a:xfrm>
          <a:off y="0" x="0"/>
          <a:ext cy="0" cx="0"/>
          <a:chOff y="0" x="0"/>
          <a:chExt cy="0" cx="0"/>
        </a:xfrm>
      </p:grpSpPr>
      <p:sp>
        <p:nvSpPr>
          <p:cNvPr name="Shape 121" id="121"/>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Undesirable Behaviors:</a:t>
            </a:r>
          </a:p>
        </p:txBody>
      </p:sp>
      <p:sp>
        <p:nvSpPr>
          <p:cNvPr name="Shape 122" id="122"/>
          <p:cNvSpPr txBox="1"/>
          <p:nvPr>
            <p:ph type="body" idx="1"/>
          </p:nvPr>
        </p:nvSpPr>
        <p:spPr>
          <a:xfrm>
            <a:off y="1371600" x="182880"/>
            <a:ext cy="5759009" cx="8576842"/>
          </a:xfrm>
          <a:prstGeom prst="rect">
            <a:avLst/>
          </a:prstGeom>
        </p:spPr>
        <p:txBody>
          <a:bodyPr bIns="91425" tIns="91425" lIns="91425" anchor="t" anchorCtr="0" rIns="91425">
            <a:spAutoFit/>
          </a:bodyPr>
          <a:lstStyle/>
          <a:p>
            <a:pPr indent="-152400" marL="381000" rtl="0" lvl="0">
              <a:spcBef>
                <a:spcPts val="0"/>
              </a:spcBef>
              <a:spcAft>
                <a:spcPts val="0"/>
              </a:spcAft>
              <a:buClr>
                <a:srgbClr val="FFFFFF"/>
              </a:buClr>
              <a:buSzPct val="166666"/>
              <a:buFont typeface="Arial"/>
              <a:buChar char="•"/>
            </a:pPr>
            <a:r>
              <a:rPr lang="en" sz="1600">
                <a:solidFill>
                  <a:srgbClr val="FFFFFF"/>
                </a:solidFill>
                <a:latin typeface="Comic Sans MS"/>
                <a:ea typeface="Comic Sans MS"/>
                <a:cs typeface="Comic Sans MS"/>
                <a:sym typeface="Comic Sans MS"/>
              </a:rPr>
              <a:t>Doesn't mean a student is bad</a:t>
            </a:r>
          </a:p>
          <a:p>
            <a:pPr rtl="0">
              <a:buNone/>
            </a:pPr>
          </a:p>
          <a:p>
            <a:pPr indent="-152400" algn="l" marL="3429000" rtl="0" lvl="8">
              <a:spcBef>
                <a:spcPts val="0"/>
              </a:spcBef>
              <a:spcAft>
                <a:spcPts val="0"/>
              </a:spcAft>
              <a:buClr>
                <a:srgbClr val="FFFFFF"/>
              </a:buClr>
              <a:buSzPct val="100000"/>
              <a:buFont typeface="Wingdings"/>
              <a:buChar char="§"/>
            </a:pPr>
            <a:r>
              <a:rPr lang="en" sz="1600">
                <a:solidFill>
                  <a:srgbClr val="FFFFFF"/>
                </a:solidFill>
                <a:latin typeface="Comic Sans MS"/>
                <a:ea typeface="Comic Sans MS"/>
                <a:cs typeface="Comic Sans MS"/>
                <a:sym typeface="Comic Sans MS"/>
              </a:rPr>
              <a:t>Analyze and find a solution</a:t>
            </a:r>
          </a:p>
          <a:p>
            <a:pPr rtl="0">
              <a:buNone/>
            </a:pPr>
          </a:p>
          <a:p>
            <a:pPr indent="-152400" marL="381000" rtl="0" lvl="0">
              <a:spcBef>
                <a:spcPts val="0"/>
              </a:spcBef>
              <a:spcAft>
                <a:spcPts val="0"/>
              </a:spcAft>
              <a:buClr>
                <a:srgbClr val="FFFFFF"/>
              </a:buClr>
              <a:buSzPct val="166666"/>
              <a:buFont typeface="Arial"/>
              <a:buChar char="•"/>
            </a:pPr>
            <a:r>
              <a:rPr lang="en" sz="1600">
                <a:solidFill>
                  <a:srgbClr val="FFFFFF"/>
                </a:solidFill>
                <a:latin typeface="Comic Sans MS"/>
                <a:ea typeface="Comic Sans MS"/>
                <a:cs typeface="Comic Sans MS"/>
                <a:sym typeface="Comic Sans MS"/>
              </a:rPr>
              <a:t>Be consistent and be fair</a:t>
            </a:r>
          </a:p>
        </p:txBody>
      </p:sp>
      <p:sp>
        <p:nvSpPr>
          <p:cNvPr name="Shape 123" id="123"/>
          <p:cNvSpPr/>
          <p:nvPr/>
        </p:nvSpPr>
        <p:spPr>
          <a:xfrm>
            <a:off y="4571977" x="401512"/>
            <a:ext cy="1975477" cx="1714702"/>
          </a:xfrm>
          <a:prstGeom prst="rect">
            <a:avLst/>
          </a:prstGeom>
          <a:blipFill>
            <a:blip r:embed="rId3"/>
            <a:stretch>
              <a:fillRect/>
            </a:stretch>
          </a:blipFill>
        </p:spPr>
      </p:sp>
      <p:sp>
        <p:nvSpPr>
          <p:cNvPr name="Shape 124" id="124"/>
          <p:cNvSpPr/>
          <p:nvPr/>
        </p:nvSpPr>
        <p:spPr>
          <a:xfrm>
            <a:off y="4389119" x="3383280"/>
            <a:ext cy="2243092" cx="5498819"/>
          </a:xfrm>
          <a:prstGeom prst="rect">
            <a:avLst/>
          </a:prstGeom>
          <a:blipFill>
            <a:blip r:embed="rId4"/>
            <a:stretch>
              <a:fillRect/>
            </a:stretch>
          </a:blipFill>
        </p:spPr>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28" id="128"/>
        <p:cNvGrpSpPr/>
        <p:nvPr/>
      </p:nvGrpSpPr>
      <p:grpSpPr>
        <a:xfrm>
          <a:off y="0" x="0"/>
          <a:ext cy="0" cx="0"/>
          <a:chOff y="0" x="0"/>
          <a:chExt cy="0" cx="0"/>
        </a:xfrm>
      </p:grpSpPr>
      <p:sp>
        <p:nvSpPr>
          <p:cNvPr name="Shape 129" id="129"/>
          <p:cNvSpPr txBox="1"/>
          <p:nvPr>
            <p:ph type="title"/>
          </p:nvPr>
        </p:nvSpPr>
        <p:spPr>
          <a:xfrm>
            <a:off y="0" x="274319"/>
            <a:ext cy="574897" cx="8426767"/>
          </a:xfrm>
          <a:prstGeom prst="rect">
            <a:avLst/>
          </a:prstGeom>
        </p:spPr>
        <p:txBody>
          <a:bodyPr bIns="91425" tIns="91425" lIns="91425" anchor="t" anchorCtr="0" rIns="91425">
            <a:spAutoFit/>
          </a:bodyPr>
          <a:lstStyle/>
          <a:p>
            <a:pPr rtl="0">
              <a:buNone/>
            </a:pPr>
            <a:r>
              <a:rPr lang="en" sz="2800">
                <a:solidFill>
                  <a:srgbClr val="FFFFFF"/>
                </a:solidFill>
                <a:latin typeface="Comic Sans MS"/>
                <a:ea typeface="Comic Sans MS"/>
                <a:cs typeface="Comic Sans MS"/>
                <a:sym typeface="Comic Sans MS"/>
              </a:rPr>
              <a:t>Discouraging Undesirable Behaviors:</a:t>
            </a:r>
          </a:p>
        </p:txBody>
      </p:sp>
      <p:sp>
        <p:nvSpPr>
          <p:cNvPr name="Shape 130" id="130"/>
          <p:cNvSpPr txBox="1"/>
          <p:nvPr>
            <p:ph type="body" idx="1"/>
          </p:nvPr>
        </p:nvSpPr>
        <p:spPr>
          <a:xfrm>
            <a:off y="1645919" x="365760"/>
            <a:ext cy="3340417" cx="8085915"/>
          </a:xfrm>
          <a:prstGeom prst="rect">
            <a:avLst/>
          </a:prstGeom>
        </p:spPr>
        <p:txBody>
          <a:bodyPr bIns="91425" tIns="91425" lIns="91425" anchor="t" anchorCtr="0" rIns="91425">
            <a:spAutoFit/>
          </a:bodyPr>
          <a:lstStyle/>
          <a:p>
            <a:pPr indent="-165100" marL="381000" rtl="0" lvl="0">
              <a:spcBef>
                <a:spcPts val="0"/>
              </a:spcBef>
              <a:spcAft>
                <a:spcPts val="0"/>
              </a:spcAft>
              <a:buClr>
                <a:srgbClr val="FFFFFF"/>
              </a:buClr>
              <a:buSzPct val="166666"/>
              <a:buFont typeface="Arial"/>
              <a:buChar char="•"/>
            </a:pPr>
            <a:r>
              <a:rPr lang="en" i="0" sz="1800">
                <a:solidFill>
                  <a:srgbClr val="FFFFFF"/>
                </a:solidFill>
                <a:latin typeface="Comic Sans MS"/>
                <a:ea typeface="Comic Sans MS"/>
                <a:cs typeface="Comic Sans MS"/>
                <a:sym typeface="Comic Sans MS"/>
              </a:rPr>
              <a:t>Student(s) exhibit inattention</a:t>
            </a:r>
          </a:p>
          <a:p>
            <a:pPr rtl="0">
              <a:buNone/>
            </a:pPr>
          </a:p>
          <a:p>
            <a:pPr indent="-165100" marL="381000" rtl="0" lvl="0">
              <a:spcBef>
                <a:spcPts val="0"/>
              </a:spcBef>
              <a:spcAft>
                <a:spcPts val="0"/>
              </a:spcAft>
              <a:buClr>
                <a:srgbClr val="FFFFFF"/>
              </a:buClr>
              <a:buSzPct val="166666"/>
              <a:buFont typeface="Arial"/>
              <a:buChar char="•"/>
            </a:pPr>
            <a:r>
              <a:rPr lang="en" i="0" sz="1800">
                <a:solidFill>
                  <a:srgbClr val="FFFFFF"/>
                </a:solidFill>
                <a:latin typeface="'trebuchet ms'"/>
                <a:ea typeface="'trebuchet ms'"/>
                <a:cs typeface="'trebuchet ms'"/>
                <a:sym typeface="'trebuchet ms'"/>
              </a:rPr>
              <a:t>Students engage in private side conversations</a:t>
            </a:r>
          </a:p>
          <a:p>
            <a:pPr rtl="0">
              <a:buNone/>
            </a:pPr>
          </a:p>
          <a:p>
            <a:pPr indent="-165100" marL="381000" rtl="0" lvl="0">
              <a:spcBef>
                <a:spcPts val="0"/>
              </a:spcBef>
              <a:spcAft>
                <a:spcPts val="0"/>
              </a:spcAft>
              <a:buClr>
                <a:srgbClr val="FFFFFF"/>
              </a:buClr>
              <a:buSzPct val="166666"/>
              <a:buFont typeface="Arial"/>
              <a:buChar char="•"/>
            </a:pPr>
            <a:r>
              <a:rPr lang="en" i="0" sz="1800">
                <a:solidFill>
                  <a:srgbClr val="FFFFFF"/>
                </a:solidFill>
                <a:latin typeface="'trebuchet ms'"/>
                <a:ea typeface="'trebuchet ms'"/>
                <a:cs typeface="'trebuchet ms'"/>
                <a:sym typeface="'trebuchet ms'"/>
              </a:rPr>
              <a:t>Separate the talkers </a:t>
            </a:r>
          </a:p>
          <a:p>
            <a:pPr rtl="0">
              <a:buNone/>
            </a:pPr>
          </a:p>
          <a:p>
            <a:pPr indent="-165100" marL="381000" rtl="0" lvl="0">
              <a:spcBef>
                <a:spcPts val="0"/>
              </a:spcBef>
              <a:spcAft>
                <a:spcPts val="0"/>
              </a:spcAft>
              <a:buClr>
                <a:srgbClr val="FFFFFF"/>
              </a:buClr>
              <a:buSzPct val="166666"/>
              <a:buFont typeface="Arial"/>
              <a:buChar char="•"/>
            </a:pPr>
            <a:r>
              <a:rPr lang="en" i="0" sz="1800">
                <a:solidFill>
                  <a:srgbClr val="FFFFFF"/>
                </a:solidFill>
                <a:latin typeface="'trebuchet ms'"/>
                <a:ea typeface="'trebuchet ms'"/>
                <a:cs typeface="'trebuchet ms'"/>
                <a:sym typeface="'trebuchet ms'"/>
              </a:rPr>
              <a:t>Proximity</a:t>
            </a:r>
          </a:p>
          <a:p>
            <a:pPr rtl="0">
              <a:buNone/>
            </a:pPr>
          </a:p>
          <a:p>
            <a:pPr indent="-165100" marL="381000" rtl="0" lvl="0">
              <a:spcBef>
                <a:spcPts val="0"/>
              </a:spcBef>
              <a:spcAft>
                <a:spcPts val="0"/>
              </a:spcAft>
              <a:buClr>
                <a:srgbClr val="FFFFFF"/>
              </a:buClr>
              <a:buSzPct val="166666"/>
              <a:buFont typeface="Arial"/>
              <a:buChar char="•"/>
            </a:pPr>
            <a:r>
              <a:rPr lang="en" i="0" sz="1800">
                <a:solidFill>
                  <a:srgbClr val="FFFFFF"/>
                </a:solidFill>
                <a:latin typeface="'trebuchet ms'"/>
                <a:ea typeface="'trebuchet ms'"/>
                <a:cs typeface="'trebuchet ms'"/>
                <a:sym typeface="'trebuchet ms'"/>
              </a:rPr>
              <a:t>Refocus Students </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34" id="134"/>
        <p:cNvGrpSpPr/>
        <p:nvPr/>
      </p:nvGrpSpPr>
      <p:grpSpPr>
        <a:xfrm>
          <a:off y="0" x="0"/>
          <a:ext cy="0" cx="0"/>
          <a:chOff y="0" x="0"/>
          <a:chExt cy="0" cx="0"/>
        </a:xfrm>
      </p:grpSpPr>
      <p:sp>
        <p:nvSpPr>
          <p:cNvPr name="Shape 135" id="135"/>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Continued....</a:t>
            </a:r>
          </a:p>
        </p:txBody>
      </p:sp>
      <p:sp>
        <p:nvSpPr>
          <p:cNvPr name="Shape 136" id="136"/>
          <p:cNvSpPr txBox="1"/>
          <p:nvPr>
            <p:ph type="body" idx="1"/>
          </p:nvPr>
        </p:nvSpPr>
        <p:spPr>
          <a:xfrm>
            <a:off y="914377" x="182880"/>
            <a:ext cy="4934407" cx="8587282"/>
          </a:xfrm>
          <a:prstGeom prst="rect">
            <a:avLst/>
          </a:prstGeom>
        </p:spPr>
        <p:txBody>
          <a:bodyPr bIns="91425" tIns="91425" lIns="91425" anchor="t" anchorCtr="0" rIns="91425">
            <a:spAutoFit/>
          </a:bodyPr>
          <a:lstStyle/>
          <a:p>
            <a:pPr indent="-177800" marL="381000" rtl="0" lvl="0">
              <a:spcBef>
                <a:spcPts val="0"/>
              </a:spcBef>
              <a:spcAft>
                <a:spcPts val="0"/>
              </a:spcAft>
              <a:buClr>
                <a:srgbClr val="FFFFFF"/>
              </a:buClr>
              <a:buSzPct val="166666"/>
              <a:buFont typeface="Arial"/>
              <a:buChar char="•"/>
            </a:pPr>
            <a:r>
              <a:rPr lang="en" sz="2000">
                <a:solidFill>
                  <a:srgbClr val="FFFFFF"/>
                </a:solidFill>
                <a:latin typeface="'trebuchet ms'"/>
                <a:ea typeface="'trebuchet ms'"/>
                <a:cs typeface="'trebuchet ms'"/>
                <a:sym typeface="'trebuchet ms'"/>
              </a:rPr>
              <a:t>When a student(s) says something hurtful/inappropriate to another student..</a:t>
            </a:r>
          </a:p>
          <a:p>
            <a:pPr indent="-163272" marL="762000" rtl="0" lvl="1">
              <a:spcBef>
                <a:spcPts val="0"/>
              </a:spcBef>
              <a:spcAft>
                <a:spcPts val="0"/>
              </a:spcAft>
              <a:buClr>
                <a:srgbClr val="FFFFFF"/>
              </a:buClr>
              <a:buSzPct val="98401"/>
              <a:buFont typeface="Courier New"/>
              <a:buChar char="o"/>
            </a:pPr>
            <a:r>
              <a:rPr lang="en" sz="1771">
                <a:solidFill>
                  <a:srgbClr val="FFFFFF"/>
                </a:solidFill>
                <a:latin typeface="'trebuchet ms'"/>
                <a:ea typeface="'trebuchet ms'"/>
                <a:cs typeface="'trebuchet ms'"/>
                <a:sym typeface="'trebuchet ms'"/>
              </a:rPr>
              <a:t>Ask students what they are doing</a:t>
            </a:r>
          </a:p>
          <a:p>
            <a:pPr indent="-163272" marL="762000" rtl="0" lvl="1">
              <a:spcBef>
                <a:spcPts val="0"/>
              </a:spcBef>
              <a:spcAft>
                <a:spcPts val="0"/>
              </a:spcAft>
              <a:buClr>
                <a:srgbClr val="FFFFFF"/>
              </a:buClr>
              <a:buSzPct val="98401"/>
              <a:buFont typeface="Courier New"/>
              <a:buChar char="o"/>
            </a:pPr>
            <a:r>
              <a:rPr lang="en" sz="1771">
                <a:solidFill>
                  <a:srgbClr val="FFFFFF"/>
                </a:solidFill>
                <a:latin typeface="'trebuchet ms'"/>
                <a:ea typeface="'trebuchet ms'"/>
                <a:cs typeface="'trebuchet ms'"/>
                <a:sym typeface="'trebuchet ms'"/>
              </a:rPr>
              <a:t>Ask if the behavior is appropriate.</a:t>
            </a:r>
          </a:p>
          <a:p>
            <a:pPr indent="-163272" marL="762000" rtl="0" lvl="1">
              <a:spcBef>
                <a:spcPts val="0"/>
              </a:spcBef>
              <a:spcAft>
                <a:spcPts val="0"/>
              </a:spcAft>
              <a:buClr>
                <a:srgbClr val="FFFFFF"/>
              </a:buClr>
              <a:buSzPct val="98401"/>
              <a:buFont typeface="Courier New"/>
              <a:buChar char="o"/>
            </a:pPr>
            <a:r>
              <a:rPr lang="en" sz="1771">
                <a:solidFill>
                  <a:srgbClr val="FFFFFF"/>
                </a:solidFill>
                <a:latin typeface="'trebuchet ms'"/>
                <a:ea typeface="'trebuchet ms'"/>
                <a:cs typeface="'trebuchet ms'"/>
                <a:sym typeface="'trebuchet ms'"/>
              </a:rPr>
              <a:t>Separate the students involved.  If needed, send the aggressor out of the classroom.  Ask students to cool down before discussing the situation.</a:t>
            </a:r>
          </a:p>
          <a:p>
            <a:pPr indent="-163272" marL="762000" rtl="0" lvl="1">
              <a:spcBef>
                <a:spcPts val="0"/>
              </a:spcBef>
              <a:spcAft>
                <a:spcPts val="0"/>
              </a:spcAft>
              <a:buClr>
                <a:srgbClr val="FFFFFF"/>
              </a:buClr>
              <a:buSzPct val="98401"/>
              <a:buFont typeface="Courier New"/>
              <a:buChar char="o"/>
            </a:pPr>
            <a:r>
              <a:rPr lang="en" sz="1771">
                <a:solidFill>
                  <a:srgbClr val="FFFFFF"/>
                </a:solidFill>
                <a:latin typeface="'trebuchet ms'"/>
                <a:ea typeface="'trebuchet ms'"/>
                <a:cs typeface="'trebuchet ms'"/>
                <a:sym typeface="'trebuchet ms'"/>
              </a:rPr>
              <a:t>Follow up separately with the students to get the whole story from each of the sides.</a:t>
            </a:r>
          </a:p>
        </p:txBody>
      </p:sp>
      <p:sp>
        <p:nvSpPr>
          <p:cNvPr name="Shape 137" id="137"/>
          <p:cNvSpPr/>
          <p:nvPr/>
        </p:nvSpPr>
        <p:spPr>
          <a:xfrm>
            <a:off y="4389119" x="3017519"/>
            <a:ext cy="2227432" cx="3233002"/>
          </a:xfrm>
          <a:prstGeom prst="rect">
            <a:avLst/>
          </a:prstGeom>
          <a:blipFill>
            <a:blip r:embed="rId3"/>
            <a:stretch>
              <a:fillRect/>
            </a:stretch>
          </a:blipFill>
        </p:spPr>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1" id="141"/>
        <p:cNvGrpSpPr/>
        <p:nvPr/>
      </p:nvGrpSpPr>
      <p:grpSpPr>
        <a:xfrm>
          <a:off y="0" x="0"/>
          <a:ext cy="0" cx="0"/>
          <a:chOff y="0" x="0"/>
          <a:chExt cy="0" cx="0"/>
        </a:xfrm>
      </p:grpSpPr>
      <p:sp>
        <p:nvSpPr>
          <p:cNvPr name="Shape 142" id="142"/>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Methods:</a:t>
            </a:r>
          </a:p>
        </p:txBody>
      </p:sp>
      <p:sp>
        <p:nvSpPr>
          <p:cNvPr name="Shape 143" id="143"/>
          <p:cNvSpPr txBox="1"/>
          <p:nvPr>
            <p:ph type="body" idx="1"/>
          </p:nvPr>
        </p:nvSpPr>
        <p:spPr>
          <a:xfrm>
            <a:off y="1007729" x="268132"/>
            <a:ext cy="5511149" cx="5355675"/>
          </a:xfrm>
          <a:prstGeom prst="rect">
            <a:avLst/>
          </a:prstGeom>
        </p:spPr>
        <p:txBody>
          <a:bodyPr bIns="91425" tIns="91425" lIns="91425" anchor="t" anchorCtr="0" rIns="91425">
            <a:spAutoFit/>
          </a:bodyPr>
          <a:lstStyle/>
          <a:p>
            <a:pPr indent="-177800"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Behavior modification charts or Behavior Plans can be used to discourage undesirable behaviors. </a:t>
            </a:r>
          </a:p>
          <a:p>
            <a:pPr rtl="0">
              <a:buNone/>
            </a:pPr>
          </a:p>
          <a:p>
            <a:pPr rtl="0">
              <a:buNone/>
            </a:pPr>
          </a:p>
          <a:p>
            <a:pPr indent="-177800"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Parent/Teacher communication charts can also be used to discourage undesirable behaviors.</a:t>
            </a:r>
          </a:p>
          <a:p>
            <a:pPr rtl="0">
              <a:buNone/>
            </a:pPr>
          </a:p>
          <a:p>
            <a:pPr rtl="0">
              <a:buNone/>
            </a:pPr>
          </a:p>
          <a:p>
            <a:pPr indent="-177800"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Stoplight Method</a:t>
            </a:r>
          </a:p>
        </p:txBody>
      </p:sp>
      <p:sp>
        <p:nvSpPr>
          <p:cNvPr name="Shape 144" id="144"/>
          <p:cNvSpPr/>
          <p:nvPr/>
        </p:nvSpPr>
        <p:spPr>
          <a:xfrm>
            <a:off y="548639" x="5943600"/>
            <a:ext cy="5843497" cx="2797987"/>
          </a:xfrm>
          <a:prstGeom prst="rect">
            <a:avLst/>
          </a:prstGeom>
          <a:blipFill>
            <a:blip r:embed="rId3"/>
            <a:stretch>
              <a:fillRect/>
            </a:stretch>
          </a:blipFill>
        </p:spPr>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48" id="148"/>
        <p:cNvGrpSpPr/>
        <p:nvPr/>
      </p:nvGrpSpPr>
      <p:grpSpPr>
        <a:xfrm>
          <a:off y="0" x="0"/>
          <a:ext cy="0" cx="0"/>
          <a:chOff y="0" x="0"/>
          <a:chExt cy="0" cx="0"/>
        </a:xfrm>
      </p:grpSpPr>
      <p:sp>
        <p:nvSpPr>
          <p:cNvPr name="Shape 149" id="149"/>
          <p:cNvSpPr txBox="1"/>
          <p:nvPr>
            <p:ph type="title"/>
          </p:nvPr>
        </p:nvSpPr>
        <p:spPr>
          <a:xfrm>
            <a:off y="264825" x="264419"/>
            <a:ext cy="822397" cx="8587282"/>
          </a:xfrm>
          <a:prstGeom prst="rect">
            <a:avLst/>
          </a:prstGeom>
        </p:spPr>
        <p:txBody>
          <a:bodyPr bIns="91425" tIns="91425" lIns="91425" anchor="t" anchorCtr="0" rIns="91425">
            <a:spAutoFit/>
          </a:bodyPr>
          <a:lstStyle/>
          <a:p>
            <a:pPr rtl="0">
              <a:buNone/>
            </a:pPr>
            <a:r>
              <a:rPr lang="en" sz="2200">
                <a:solidFill>
                  <a:srgbClr val="FFFFFF"/>
                </a:solidFill>
                <a:latin typeface="Comic Sans MS"/>
                <a:ea typeface="Comic Sans MS"/>
                <a:cs typeface="Comic Sans MS"/>
                <a:sym typeface="Comic Sans MS"/>
              </a:rPr>
              <a:t> Recap: Discouraging Undesirable Behaviors</a:t>
            </a:r>
          </a:p>
        </p:txBody>
      </p:sp>
      <p:sp>
        <p:nvSpPr>
          <p:cNvPr name="Shape 150" id="150"/>
          <p:cNvSpPr txBox="1"/>
          <p:nvPr>
            <p:ph type="body" idx="1"/>
          </p:nvPr>
        </p:nvSpPr>
        <p:spPr>
          <a:xfrm>
            <a:off y="1645919" x="822959"/>
            <a:ext cy="5436202" cx="6909750"/>
          </a:xfrm>
          <a:prstGeom prst="rect">
            <a:avLst/>
          </a:prstGeom>
        </p:spPr>
        <p:txBody>
          <a:bodyPr bIns="91425" tIns="91425" lIns="91425" anchor="t" anchorCtr="0" rIns="91425">
            <a:spAutoFit/>
          </a:bodyPr>
          <a:lstStyle/>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Make disruptive students feel capable of being successful and valuable to the classroom! </a:t>
            </a:r>
          </a:p>
          <a:p>
            <a:pPr indent="-165100" algn="l" marL="762000" rtl="0" lvl="1">
              <a:spcBef>
                <a:spcPts val="0"/>
              </a:spcBef>
              <a:spcAft>
                <a:spcPts val="0"/>
              </a:spcAft>
              <a:buClr>
                <a:srgbClr val="FFFFFF"/>
              </a:buClr>
              <a:buSzPct val="100000"/>
              <a:buFont typeface="Courier New"/>
              <a:buChar char="o"/>
            </a:pPr>
            <a:r>
              <a:rPr lang="en" sz="1800">
                <a:solidFill>
                  <a:srgbClr val="FFFFFF"/>
                </a:solidFill>
                <a:latin typeface="Comic Sans MS"/>
                <a:ea typeface="Comic Sans MS"/>
                <a:cs typeface="Comic Sans MS"/>
                <a:sym typeface="Comic Sans MS"/>
              </a:rPr>
              <a:t>Figure out each student's strengths and weaknesses.</a:t>
            </a:r>
          </a:p>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Students should know the teacher's expectations</a:t>
            </a:r>
          </a:p>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Consistency and routine</a:t>
            </a:r>
          </a:p>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Spend time in class discussing appropriate behavior</a:t>
            </a:r>
          </a:p>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Punishment should directly relate to the offense</a:t>
            </a:r>
          </a:p>
          <a:p>
            <a:pPr indent="-165100" algn="l" marL="381000" rtl="0" lvl="0">
              <a:spcBef>
                <a:spcPts val="0"/>
              </a:spcBef>
              <a:spcAft>
                <a:spcPts val="0"/>
              </a:spcAft>
              <a:buClr>
                <a:srgbClr val="FFFFFF"/>
              </a:buClr>
              <a:buSzPct val="166666"/>
              <a:buFont typeface="Arial"/>
              <a:buChar char="•"/>
            </a:pPr>
            <a:r>
              <a:rPr lang="en" sz="1800">
                <a:solidFill>
                  <a:srgbClr val="FFFFFF"/>
                </a:solidFill>
                <a:latin typeface="Comic Sans MS"/>
                <a:ea typeface="Comic Sans MS"/>
                <a:cs typeface="Comic Sans MS"/>
                <a:sym typeface="Comic Sans MS"/>
              </a:rPr>
              <a:t>Rewards as discourageme</a:t>
            </a:r>
            <a:r>
              <a:rPr lang="en" sz="2000">
                <a:solidFill>
                  <a:srgbClr val="FFFFFF"/>
                </a:solidFill>
                <a:latin typeface="Comic Sans MS"/>
                <a:ea typeface="Comic Sans MS"/>
                <a:cs typeface="Comic Sans MS"/>
                <a:sym typeface="Comic Sans MS"/>
              </a:rPr>
              <a:t>nt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54" id="154"/>
        <p:cNvGrpSpPr/>
        <p:nvPr/>
      </p:nvGrpSpPr>
      <p:grpSpPr>
        <a:xfrm>
          <a:off y="0" x="0"/>
          <a:ext cy="0" cx="0"/>
          <a:chOff y="0" x="0"/>
          <a:chExt cy="0" cx="0"/>
        </a:xfrm>
      </p:grpSpPr>
      <p:sp>
        <p:nvSpPr>
          <p:cNvPr name="Shape 155" id="155"/>
          <p:cNvSpPr txBox="1"/>
          <p:nvPr>
            <p:ph type="title"/>
          </p:nvPr>
        </p:nvSpPr>
        <p:spPr>
          <a:xfrm>
            <a:off y="432089" x="365760"/>
            <a:ext cy="860625" cx="8441212"/>
          </a:xfrm>
          <a:prstGeom prst="rect">
            <a:avLst/>
          </a:prstGeom>
        </p:spPr>
        <p:txBody>
          <a:bodyPr bIns="91425" tIns="91425" lIns="91425" anchor="t" anchorCtr="0" rIns="91425">
            <a:spAutoFit/>
          </a:bodyPr>
          <a:lstStyle/>
          <a:p>
            <a:pPr rtl="0">
              <a:buNone/>
            </a:pPr>
            <a:r>
              <a:rPr lang="en" sz="2200">
                <a:solidFill>
                  <a:srgbClr val="FFFFFF"/>
                </a:solidFill>
                <a:latin typeface="'trebuchet ms'"/>
                <a:ea typeface="'trebuchet ms'"/>
                <a:cs typeface="'trebuchet ms'"/>
                <a:sym typeface="'trebuchet ms'"/>
              </a:rPr>
              <a:t>New Teacher Survival Guide: Classroom Management</a:t>
            </a:r>
          </a:p>
        </p:txBody>
      </p:sp>
      <p:sp>
        <p:nvSpPr>
          <p:cNvPr name="Shape 156" id="156">
            <a:hlinkClick r:id="rId4"/>
          </p:cNvPr>
          <p:cNvSpPr/>
          <p:nvPr/>
        </p:nvSpPr>
        <p:spPr>
          <a:xfrm>
            <a:off y="2743200" x="2926080"/>
            <a:ext cy="2747587" cx="3663450"/>
          </a:xfrm>
          <a:prstGeom prst="rect">
            <a:avLst/>
          </a:prstGeom>
          <a:blipFill>
            <a:blip r:embed="rId5"/>
            <a:stretch>
              <a:fillRect/>
            </a:stretch>
          </a:blipFill>
        </p:spPr>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0" id="160"/>
        <p:cNvGrpSpPr/>
        <p:nvPr/>
      </p:nvGrpSpPr>
      <p:grpSpPr>
        <a:xfrm>
          <a:off y="0" x="0"/>
          <a:ext cy="0" cx="0"/>
          <a:chOff y="0" x="0"/>
          <a:chExt cy="0" cx="0"/>
        </a:xfrm>
      </p:grpSpPr>
      <p:sp>
        <p:nvSpPr>
          <p:cNvPr name="Shape 161" id="161"/>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Sources:</a:t>
            </a:r>
          </a:p>
        </p:txBody>
      </p:sp>
      <p:sp>
        <p:nvSpPr>
          <p:cNvPr name="Shape 162" id="162"/>
          <p:cNvSpPr txBox="1"/>
          <p:nvPr>
            <p:ph type="body" idx="1"/>
          </p:nvPr>
        </p:nvSpPr>
        <p:spPr>
          <a:xfrm>
            <a:off y="1007684" x="183037"/>
            <a:ext cy="5493014" cx="8697667"/>
          </a:xfrm>
          <a:prstGeom prst="rect">
            <a:avLst/>
          </a:prstGeom>
        </p:spPr>
        <p:txBody>
          <a:bodyPr bIns="91425" tIns="91425" lIns="91425" anchor="t" anchorCtr="0" rIns="91425">
            <a:spAutoFit/>
          </a:bodyPr>
          <a:lstStyle/>
          <a:p>
            <a:pPr rtl="0" lvl="1">
              <a:spcBef>
                <a:spcPts val="0"/>
              </a:spcBef>
              <a:spcAft>
                <a:spcPts val="0"/>
              </a:spcAft>
              <a:buNone/>
            </a:pPr>
            <a:r>
              <a:rPr lang="en" sz="1800">
                <a:solidFill>
                  <a:srgbClr val="FFFFFF"/>
                </a:solidFill>
                <a:latin typeface="'trebuchet ms'"/>
                <a:ea typeface="'trebuchet ms'"/>
                <a:cs typeface="'trebuchet ms'"/>
                <a:sym typeface="'trebuchet ms'"/>
              </a:rPr>
              <a:t>"New Teacher Survival Guide: Classroom Management." </a:t>
            </a:r>
            <a:r>
              <a:rPr lang="en" i="1" sz="1800">
                <a:solidFill>
                  <a:srgbClr val="FFFFFF"/>
                </a:solidFill>
                <a:latin typeface="'trebuchet ms'"/>
                <a:ea typeface="'trebuchet ms'"/>
                <a:cs typeface="'trebuchet ms'"/>
                <a:sym typeface="'trebuchet ms'"/>
              </a:rPr>
              <a:t>Teaching Channel: Videos, Lesson Plans and Other Resources for Teachers</a:t>
            </a:r>
            <a:r>
              <a:rPr lang="en" sz="1800">
                <a:solidFill>
                  <a:srgbClr val="FFFFFF"/>
                </a:solidFill>
                <a:latin typeface="'trebuchet ms'"/>
                <a:ea typeface="'trebuchet ms'"/>
                <a:cs typeface="'trebuchet ms'"/>
                <a:sym typeface="'trebuchet ms'"/>
              </a:rPr>
              <a:t>. Web. 13 Feb. 2012. &lt;https://www.teachingchannel.org/videos/new-teacher-survival-guide-classroom-management&gt;.</a:t>
            </a:r>
          </a:p>
          <a:p>
            <a:pPr rtl="0" lvl="1">
              <a:spcBef>
                <a:spcPts val="0"/>
              </a:spcBef>
              <a:spcAft>
                <a:spcPts val="0"/>
              </a:spcAft>
              <a:buNone/>
            </a:pPr>
            <a:r>
              <a:rPr lang="en" sz="1800">
                <a:solidFill>
                  <a:srgbClr val="FFFFFF"/>
                </a:solidFill>
                <a:latin typeface="'trebuchet ms'"/>
                <a:ea typeface="'trebuchet ms'"/>
                <a:cs typeface="'trebuchet ms'"/>
                <a:sym typeface="'trebuchet ms'"/>
              </a:rPr>
              <a:t>Ormrod, Jeanne Ellis. </a:t>
            </a:r>
            <a:r>
              <a:rPr lang="en" i="1" sz="1800">
                <a:solidFill>
                  <a:srgbClr val="FFFFFF"/>
                </a:solidFill>
                <a:latin typeface="'trebuchet ms'"/>
                <a:ea typeface="'trebuchet ms'"/>
                <a:cs typeface="'trebuchet ms'"/>
                <a:sym typeface="'trebuchet ms'"/>
              </a:rPr>
              <a:t>Educational Psychology: Developing Learners</a:t>
            </a:r>
            <a:r>
              <a:rPr lang="en" sz="1800">
                <a:solidFill>
                  <a:srgbClr val="FFFFFF"/>
                </a:solidFill>
                <a:latin typeface="'trebuchet ms'"/>
                <a:ea typeface="'trebuchet ms'"/>
                <a:cs typeface="'trebuchet ms'"/>
                <a:sym typeface="'trebuchet ms'"/>
              </a:rPr>
              <a:t>. Upper Saddle River, NJ: Pearson/Merrill/Prentice Hall, 2008. Print.</a:t>
            </a:r>
          </a:p>
          <a:p>
            <a:pPr rtl="0" lvl="1">
              <a:spcBef>
                <a:spcPts val="0"/>
              </a:spcBef>
              <a:spcAft>
                <a:spcPts val="0"/>
              </a:spcAft>
              <a:buNone/>
            </a:pPr>
            <a:r>
              <a:rPr lang="en" sz="1800">
                <a:solidFill>
                  <a:srgbClr val="FFFFFF"/>
                </a:solidFill>
                <a:latin typeface="'trebuchet ms'"/>
                <a:ea typeface="'trebuchet ms'"/>
                <a:cs typeface="'trebuchet ms'"/>
                <a:sym typeface="'trebuchet ms'"/>
              </a:rPr>
              <a:t>"Responding to Bad Behavior." </a:t>
            </a:r>
            <a:r>
              <a:rPr lang="en" i="1" sz="1800">
                <a:solidFill>
                  <a:srgbClr val="FFFFFF"/>
                </a:solidFill>
                <a:latin typeface="'trebuchet ms'"/>
                <a:ea typeface="'trebuchet ms'"/>
                <a:cs typeface="'trebuchet ms'"/>
                <a:sym typeface="'trebuchet ms'"/>
              </a:rPr>
              <a:t>Changing Minds and Persuasion -- How We Change What Others Think, Believe, Feel and Do</a:t>
            </a:r>
            <a:r>
              <a:rPr lang="en" sz="1800">
                <a:solidFill>
                  <a:srgbClr val="FFFFFF"/>
                </a:solidFill>
                <a:latin typeface="'trebuchet ms'"/>
                <a:ea typeface="'trebuchet ms'"/>
                <a:cs typeface="'trebuchet ms'"/>
                <a:sym typeface="'trebuchet ms'"/>
              </a:rPr>
              <a:t>. Web. 13 Feb. 2012. &lt;http://changingminds.org/disciplines/teaching/classroom_management/responding_behaviors.htm&gt;.</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66" id="166"/>
        <p:cNvGrpSpPr/>
        <p:nvPr/>
      </p:nvGrpSpPr>
      <p:grpSpPr>
        <a:xfrm>
          <a:off y="0" x="0"/>
          <a:ext cy="0" cx="0"/>
          <a:chOff y="0" x="0"/>
          <a:chExt cy="0" cx="0"/>
        </a:xfrm>
      </p:grpSpPr>
      <p:sp>
        <p:nvSpPr>
          <p:cNvPr name="Shape 167" id="167"/>
          <p:cNvSpPr txBox="1"/>
          <p:nvPr>
            <p:ph type="body" idx="1"/>
          </p:nvPr>
        </p:nvSpPr>
        <p:spPr>
          <a:xfrm>
            <a:off y="1097279" x="274319"/>
            <a:ext cy="4934407" cx="8587282"/>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         </a:t>
            </a:r>
          </a:p>
          <a:p>
            <a:pPr rtl="0">
              <a:buNone/>
            </a:pPr>
            <a:r>
              <a:rPr lang="en" sz="5120">
                <a:solidFill>
                  <a:srgbClr val="FFFFFF"/>
                </a:solidFill>
                <a:latin typeface="Comic Sans MS"/>
                <a:ea typeface="Comic Sans MS"/>
                <a:cs typeface="Comic Sans MS"/>
                <a:sym typeface="Comic Sans MS"/>
              </a:rPr>
              <a:t>       </a:t>
            </a:r>
          </a:p>
          <a:p>
            <a:pPr rtl="0">
              <a:buNone/>
            </a:pPr>
          </a:p>
          <a:p>
            <a:pPr rtl="0">
              <a:buNone/>
            </a:pPr>
            <a:r>
              <a:rPr lang="en" sz="2400">
                <a:solidFill>
                  <a:srgbClr val="FFFFFF"/>
                </a:solidFill>
                <a:latin typeface="Comic Sans MS"/>
                <a:ea typeface="Comic Sans MS"/>
                <a:cs typeface="Comic Sans MS"/>
                <a:sym typeface="Comic Sans MS"/>
              </a:rPr>
              <a:t>           </a:t>
            </a:r>
            <a:r>
              <a:rPr lang="en" sz="3600">
                <a:solidFill>
                  <a:srgbClr val="FFFFFF"/>
                </a:solidFill>
                <a:latin typeface="Comic Sans MS"/>
                <a:ea typeface="Comic Sans MS"/>
                <a:cs typeface="Comic Sans MS"/>
                <a:sym typeface="Comic Sans MS"/>
              </a:rPr>
              <a:t>Questions or Comments?</a:t>
            </a:r>
          </a:p>
          <a:p>
            <a:pPr rtl="0">
              <a:buNone/>
            </a:pPr>
          </a:p>
        </p:txBody>
      </p:sp>
      <p:sp>
        <p:nvSpPr>
          <p:cNvPr name="Shape 168" id="168"/>
          <p:cNvSpPr/>
          <p:nvPr/>
        </p:nvSpPr>
        <p:spPr>
          <a:xfrm>
            <a:off y="731520" x="1645919"/>
            <a:ext cy="3382559" cx="5923664"/>
          </a:xfrm>
          <a:prstGeom prst="rect">
            <a:avLst/>
          </a:prstGeom>
          <a:blipFill>
            <a:blip r:embed="rId3"/>
            <a:stretch>
              <a:fillRect/>
            </a:stretch>
          </a:blipFill>
        </p:spPr>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1" id="61"/>
        <p:cNvGrpSpPr/>
        <p:nvPr/>
      </p:nvGrpSpPr>
      <p:grpSpPr>
        <a:xfrm>
          <a:off y="0" x="0"/>
          <a:ext cy="0" cx="0"/>
          <a:chOff y="0" x="0"/>
          <a:chExt cy="0" cx="0"/>
        </a:xfrm>
      </p:grpSpPr>
      <p:sp>
        <p:nvSpPr>
          <p:cNvPr name="Shape 62" id="62"/>
          <p:cNvSpPr txBox="1"/>
          <p:nvPr>
            <p:ph type="ctrTitle"/>
          </p:nvPr>
        </p:nvSpPr>
        <p:spPr>
          <a:xfrm>
            <a:off y="1828777" x="182880"/>
            <a:ext cy="3059234" cx="8682794"/>
          </a:xfrm>
          <a:prstGeom prst="rect">
            <a:avLst/>
          </a:prstGeom>
        </p:spPr>
        <p:txBody>
          <a:bodyPr bIns="91425" tIns="91425" lIns="91425" anchor="t" anchorCtr="0" rIns="91425">
            <a:spAutoFit/>
          </a:bodyPr>
          <a:lstStyle/>
          <a:p>
            <a:pPr algn="ctr" rtl="0">
              <a:buNone/>
            </a:pPr>
            <a:r>
              <a:rPr lang="en" sz="3600">
                <a:solidFill>
                  <a:srgbClr val="FFFFFF"/>
                </a:solidFill>
                <a:latin typeface="Comic Sans MS"/>
                <a:ea typeface="Comic Sans MS"/>
                <a:cs typeface="Comic Sans MS"/>
                <a:sym typeface="Comic Sans MS"/>
              </a:rPr>
              <a:t>What do you know about encouraging productive behaviors?</a:t>
            </a:r>
          </a:p>
          <a:p>
            <a:pPr algn="ctr" rtl="0">
              <a:buNone/>
            </a:p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cond delay="0" evt="onBegin">
                          <p:tn val="2"/>
                        </p:cond>
                      </p:stCondLst>
                      <p:childTnLst>
                        <p:par>
                          <p:cTn fill="hold">
                            <p:stCondLst>
                              <p:cond delay="0"/>
                            </p:stCondLst>
                            <p:childTnLst>
                              <p:par>
                                <p:cTn presetClass="entr" presetSubtype="8" presetID="2" nodeType="afterEffect" fill="hold">
                                  <p:stCondLst>
                                    <p:cond delay="0"/>
                                  </p:stCondLst>
                                  <p:childTnLst>
                                    <p:set>
                                      <p:cBhvr>
                                        <p:cTn dur="1" fill="hold">
                                          <p:stCondLst>
                                            <p:cond delay="0"/>
                                          </p:stCondLst>
                                        </p:cTn>
                                        <p:tgtEl>
                                          <p:spTgt spid="62"/>
                                        </p:tgtEl>
                                        <p:attrNameLst>
                                          <p:attrName>style.visibility</p:attrName>
                                        </p:attrNameLst>
                                      </p:cBhvr>
                                      <p:to>
                                        <p:strVal val="visible"/>
                                      </p:to>
                                    </p:set>
                                    <p:anim valueType="num" calcmode="lin">
                                      <p:cBhvr additive="base">
                                        <p:cTn dur="4500"/>
                                        <p:tgtEl>
                                          <p:spTgt spid="62"/>
                                        </p:tgtEl>
                                        <p:attrNameLst>
                                          <p:attrName>ppt_x</p:attrName>
                                        </p:attrNameLst>
                                      </p:cBhvr>
                                      <p:tavLst>
                                        <p:tav fmla="" tm="0">
                                          <p:val>
                                            <p:strVal val="#ppt_x-1"/>
                                          </p:val>
                                        </p:tav>
                                        <p:tav fmla="" tm="100000">
                                          <p:val>
                                            <p:strVal val="#ppt_x"/>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66" id="66"/>
        <p:cNvGrpSpPr/>
        <p:nvPr/>
      </p:nvGrpSpPr>
      <p:grpSpPr>
        <a:xfrm>
          <a:off y="0" x="0"/>
          <a:ext cy="0" cx="0"/>
          <a:chOff y="0" x="0"/>
          <a:chExt cy="0" cx="0"/>
        </a:xfrm>
      </p:grpSpPr>
      <p:sp>
        <p:nvSpPr>
          <p:cNvPr name="Shape 67" id="67"/>
          <p:cNvSpPr txBox="1"/>
          <p:nvPr>
            <p:ph type="title"/>
          </p:nvPr>
        </p:nvSpPr>
        <p:spPr>
          <a:xfrm>
            <a:off y="1828777" x="182880"/>
            <a:ext cy="2616569" cx="8674087"/>
          </a:xfrm>
          <a:prstGeom prst="rect">
            <a:avLst/>
          </a:prstGeom>
        </p:spPr>
        <p:txBody>
          <a:bodyPr bIns="91425" tIns="91425" lIns="91425" anchor="t" anchorCtr="0" rIns="91425">
            <a:spAutoFit/>
          </a:bodyPr>
          <a:lstStyle/>
          <a:p>
            <a:pPr algn="ctr" rtl="0">
              <a:buNone/>
            </a:pPr>
            <a:r>
              <a:rPr lang="en" sz="3600">
                <a:solidFill>
                  <a:srgbClr val="FFFFFF"/>
                </a:solidFill>
                <a:latin typeface="Comic Sans MS"/>
                <a:ea typeface="Comic Sans MS"/>
                <a:cs typeface="Comic Sans MS"/>
                <a:sym typeface="Comic Sans MS"/>
              </a:rPr>
              <a:t>What do you know about discouraging undesirable behaviors?</a:t>
            </a:r>
          </a:p>
          <a:p>
            <a:pPr algn="ctr" rtl="0">
              <a:buNone/>
            </a:p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1" id="71"/>
        <p:cNvGrpSpPr/>
        <p:nvPr/>
      </p:nvGrpSpPr>
      <p:grpSpPr>
        <a:xfrm>
          <a:off y="0" x="0"/>
          <a:ext cy="0" cx="0"/>
          <a:chOff y="0" x="0"/>
          <a:chExt cy="0" cx="0"/>
        </a:xfrm>
      </p:grpSpPr>
      <p:sp>
        <p:nvSpPr>
          <p:cNvPr name="Shape 72" id="72"/>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Productive Behaviors:</a:t>
            </a:r>
          </a:p>
        </p:txBody>
      </p:sp>
      <p:sp>
        <p:nvSpPr>
          <p:cNvPr name="Shape 73" id="73"/>
          <p:cNvSpPr txBox="1"/>
          <p:nvPr>
            <p:ph type="body" idx="1"/>
          </p:nvPr>
        </p:nvSpPr>
        <p:spPr>
          <a:xfrm>
            <a:off y="1646032" x="261450"/>
            <a:ext cy="4973782" cx="3667680"/>
          </a:xfrm>
          <a:prstGeom prst="rect">
            <a:avLst/>
          </a:prstGeom>
        </p:spPr>
        <p:txBody>
          <a:bodyPr bIns="91425" tIns="91425" lIns="91425" anchor="t" anchorCtr="0" rIns="91425">
            <a:spAutoFit/>
          </a:bodyPr>
          <a:lstStyle/>
          <a:p>
            <a:pPr rtl="0">
              <a:buNone/>
            </a:pPr>
            <a:r>
              <a:rPr lang="en" sz="2000">
                <a:solidFill>
                  <a:srgbClr val="FFFFFF"/>
                </a:solidFill>
                <a:latin typeface="Comic Sans MS"/>
                <a:ea typeface="Comic Sans MS"/>
                <a:cs typeface="Comic Sans MS"/>
                <a:sym typeface="Comic Sans MS"/>
              </a:rPr>
              <a:t>Classes are able to accomplish more when the teacher does not have to stop to correct behavior often. </a:t>
            </a:r>
          </a:p>
          <a:p>
            <a:pPr rtl="0">
              <a:buNone/>
            </a:pPr>
            <a:r>
              <a:rPr lang="en" sz="2000">
                <a:solidFill>
                  <a:srgbClr val="FFFFFF"/>
                </a:solidFill>
                <a:latin typeface="Comic Sans MS"/>
                <a:ea typeface="Comic Sans MS"/>
                <a:cs typeface="Comic Sans MS"/>
                <a:sym typeface="Comic Sans MS"/>
              </a:rPr>
              <a:t> </a:t>
            </a:r>
          </a:p>
          <a:p>
            <a:pPr rtl="0">
              <a:buNone/>
            </a:pPr>
            <a:r>
              <a:rPr lang="en" sz="2000">
                <a:solidFill>
                  <a:srgbClr val="FFFFFF"/>
                </a:solidFill>
                <a:latin typeface="Comic Sans MS"/>
                <a:ea typeface="Comic Sans MS"/>
                <a:cs typeface="Comic Sans MS"/>
                <a:sym typeface="Comic Sans MS"/>
              </a:rPr>
              <a:t>Students must be taught to behave in productive ways. </a:t>
            </a:r>
          </a:p>
        </p:txBody>
      </p:sp>
      <p:sp>
        <p:nvSpPr>
          <p:cNvPr name="Shape 74" id="74"/>
          <p:cNvSpPr/>
          <p:nvPr/>
        </p:nvSpPr>
        <p:spPr>
          <a:xfrm>
            <a:off y="1188720" x="4023360"/>
            <a:ext cy="5113057" cx="4696335"/>
          </a:xfrm>
          <a:prstGeom prst="rect">
            <a:avLst/>
          </a:prstGeom>
          <a:blipFill>
            <a:blip r:embed="rId3"/>
            <a:stretch>
              <a:fillRect/>
            </a:stretch>
          </a:blipFill>
        </p:spPr>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78" id="78"/>
        <p:cNvGrpSpPr/>
        <p:nvPr/>
      </p:nvGrpSpPr>
      <p:grpSpPr>
        <a:xfrm>
          <a:off y="0" x="0"/>
          <a:ext cy="0" cx="0"/>
          <a:chOff y="0" x="0"/>
          <a:chExt cy="0" cx="0"/>
        </a:xfrm>
      </p:grpSpPr>
      <p:sp>
        <p:nvSpPr>
          <p:cNvPr name="Shape 79" id="79"/>
          <p:cNvSpPr txBox="1"/>
          <p:nvPr>
            <p:ph type="title"/>
          </p:nvPr>
        </p:nvSpPr>
        <p:spPr>
          <a:xfrm>
            <a:off y="274319" x="274319"/>
            <a:ext cy="822960" cx="8595359"/>
          </a:xfrm>
          <a:prstGeom prst="rect">
            <a:avLst/>
          </a:prstGeom>
        </p:spPr>
        <p:txBody>
          <a:bodyPr bIns="91425" tIns="91425" lIns="91425" anchor="t" anchorCtr="0" rIns="91425">
            <a:spAutoFit/>
          </a:bodyPr>
          <a:lstStyle/>
          <a:p>
            <a:pPr rtl="0">
              <a:buNone/>
            </a:pPr>
            <a:r>
              <a:rPr lang="en" sz="3200">
                <a:solidFill>
                  <a:srgbClr val="FFFFFF"/>
                </a:solidFill>
                <a:latin typeface="Comic Sans MS"/>
                <a:ea typeface="Comic Sans MS"/>
                <a:cs typeface="Comic Sans MS"/>
                <a:sym typeface="Comic Sans MS"/>
              </a:rPr>
              <a:t>Encouraging Productive Behaviors:</a:t>
            </a:r>
          </a:p>
        </p:txBody>
      </p:sp>
      <p:sp>
        <p:nvSpPr>
          <p:cNvPr name="Shape 80" id="80"/>
          <p:cNvSpPr txBox="1"/>
          <p:nvPr>
            <p:ph type="body" idx="1"/>
          </p:nvPr>
        </p:nvSpPr>
        <p:spPr>
          <a:xfrm>
            <a:off y="1005840" x="365760"/>
            <a:ext cy="5113867" cx="8564332"/>
          </a:xfrm>
          <a:prstGeom prst="rect">
            <a:avLst/>
          </a:prstGeom>
        </p:spPr>
        <p:txBody>
          <a:bodyPr bIns="91425" tIns="91425" lIns="91425" anchor="t" anchorCtr="0" rIns="91425">
            <a:spAutoFit/>
          </a:bodyPr>
          <a:lstStyle/>
          <a:p>
            <a:pPr rtl="0" lvl="0">
              <a:spcBef>
                <a:spcPts val="0"/>
              </a:spcBef>
              <a:spcAft>
                <a:spcPts val="0"/>
              </a:spcAft>
              <a:buNone/>
            </a:pPr>
            <a:r>
              <a:rPr lang="en" sz="1600">
                <a:solidFill>
                  <a:srgbClr val="FFFFFF"/>
                </a:solidFill>
                <a:latin typeface="Comic Sans MS"/>
                <a:ea typeface="Comic Sans MS"/>
                <a:cs typeface="Comic Sans MS"/>
                <a:sym typeface="Comic Sans MS"/>
              </a:rPr>
              <a:t>Strategies:</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Effective Classroom management</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Environmental Adjustment</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Minimize Distractions</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Ensure that students social and personal needs are being met.  Students have the need for affiliation and approval.</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Enable students to have some say/control in what goes on in the classroom.</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Students should feel like they are part of a community</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Set limits/rules and be consistent with them.</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Have class meetings to refresh students about rules and talk about things that may be bothering them within the classroom.</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Constantly monitor what students are doing</a:t>
            </a:r>
          </a:p>
          <a:p>
            <a:pPr indent="-152400" marL="381000" rtl="0" lvl="0">
              <a:spcBef>
                <a:spcPts val="0"/>
              </a:spcBef>
              <a:spcAft>
                <a:spcPts val="0"/>
              </a:spcAft>
              <a:buClr>
                <a:srgbClr val="FFFFFF"/>
              </a:buClr>
              <a:buSzPct val="100000"/>
              <a:buFont typeface="Comic Sans MS"/>
              <a:buAutoNum type="arabicPeriod"/>
            </a:pPr>
            <a:r>
              <a:rPr lang="en" sz="1600">
                <a:solidFill>
                  <a:srgbClr val="FFFFFF"/>
                </a:solidFill>
                <a:latin typeface="Comic Sans MS"/>
                <a:ea typeface="Comic Sans MS"/>
                <a:cs typeface="Comic Sans MS"/>
                <a:sym typeface="Comic Sans MS"/>
              </a:rPr>
              <a:t>Work with parents and try to keep them as involved as you can.</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4" id="84"/>
        <p:cNvGrpSpPr/>
        <p:nvPr/>
      </p:nvGrpSpPr>
      <p:grpSpPr>
        <a:xfrm>
          <a:off y="0" x="0"/>
          <a:ext cy="0" cx="0"/>
          <a:chOff y="0" x="0"/>
          <a:chExt cy="0" cx="0"/>
        </a:xfrm>
      </p:grpSpPr>
      <p:sp>
        <p:nvSpPr>
          <p:cNvPr name="Shape 85" id="85"/>
          <p:cNvSpPr/>
          <p:nvPr/>
        </p:nvSpPr>
        <p:spPr>
          <a:xfrm>
            <a:off y="342900" x="1829227"/>
            <a:ext cy="6172199" cx="5485522"/>
          </a:xfrm>
          <a:prstGeom prst="rect">
            <a:avLst/>
          </a:prstGeom>
          <a:blipFill>
            <a:blip r:embed="rId3"/>
            <a:stretch>
              <a:fillRect/>
            </a:stretch>
          </a:blipFill>
        </p:spPr>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89" id="89"/>
        <p:cNvGrpSpPr/>
        <p:nvPr/>
      </p:nvGrpSpPr>
      <p:grpSpPr>
        <a:xfrm>
          <a:off y="0" x="0"/>
          <a:ext cy="0" cx="0"/>
          <a:chOff y="0" x="0"/>
          <a:chExt cy="0" cx="0"/>
        </a:xfrm>
      </p:grpSpPr>
      <p:sp>
        <p:nvSpPr>
          <p:cNvPr name="Shape 90" id="90"/>
          <p:cNvSpPr txBox="1"/>
          <p:nvPr>
            <p:ph type="title"/>
          </p:nvPr>
        </p:nvSpPr>
        <p:spPr>
          <a:xfrm>
            <a:off y="182880" x="2560319"/>
            <a:ext cy="883665" cx="3895042"/>
          </a:xfrm>
          <a:prstGeom prst="rect">
            <a:avLst/>
          </a:prstGeom>
        </p:spPr>
        <p:txBody>
          <a:bodyPr bIns="91425" tIns="91425" lIns="91425" anchor="t" anchorCtr="0" rIns="91425">
            <a:spAutoFit/>
          </a:bodyPr>
          <a:lstStyle/>
          <a:p>
            <a:pPr algn="ctr" rtl="0">
              <a:buNone/>
            </a:pPr>
            <a:r>
              <a:rPr lang="en" sz="3200">
                <a:solidFill>
                  <a:srgbClr val="FFFFFF"/>
                </a:solidFill>
                <a:latin typeface="Comic Sans MS"/>
                <a:ea typeface="Comic Sans MS"/>
                <a:cs typeface="Comic Sans MS"/>
                <a:sym typeface="Comic Sans MS"/>
              </a:rPr>
              <a:t>REWARDS</a:t>
            </a:r>
          </a:p>
        </p:txBody>
      </p:sp>
      <p:sp>
        <p:nvSpPr>
          <p:cNvPr name="Shape 91" id="91"/>
          <p:cNvSpPr txBox="1"/>
          <p:nvPr>
            <p:ph type="body" idx="1"/>
          </p:nvPr>
        </p:nvSpPr>
        <p:spPr>
          <a:xfrm>
            <a:off y="914377" x="182880"/>
            <a:ext cy="5414872" cx="8722214"/>
          </a:xfrm>
          <a:prstGeom prst="rect">
            <a:avLst/>
          </a:prstGeom>
        </p:spPr>
        <p:txBody>
          <a:bodyPr bIns="91425" tIns="91425" lIns="91425" anchor="t" anchorCtr="0" rIns="91425">
            <a:spAutoFit/>
          </a:bodyPr>
          <a:lstStyle/>
          <a:p>
            <a:pPr algn="ctr" rtl="0">
              <a:buNone/>
            </a:pPr>
            <a:r>
              <a:rPr lang="en" sz="2000">
                <a:solidFill>
                  <a:srgbClr val="FFFFFF"/>
                </a:solidFill>
                <a:latin typeface="Comic Sans MS"/>
                <a:ea typeface="Comic Sans MS"/>
                <a:cs typeface="Comic Sans MS"/>
                <a:sym typeface="Comic Sans MS"/>
              </a:rPr>
              <a:t>Individual Behaviors</a:t>
            </a:r>
          </a:p>
          <a:p>
            <a:pPr algn="ctr" rtl="0">
              <a:buNone/>
            </a:pPr>
          </a:p>
          <a:p>
            <a:pPr indent="-177800" algn="l"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Primary Reinforcement: Consequence that satisfied basic biological built-in need</a:t>
            </a:r>
          </a:p>
          <a:p>
            <a:pPr algn="l" rtl="0" lvl="0">
              <a:spcBef>
                <a:spcPts val="0"/>
              </a:spcBef>
              <a:spcAft>
                <a:spcPts val="0"/>
              </a:spcAft>
              <a:buNone/>
            </a:pPr>
          </a:p>
          <a:p>
            <a:pPr algn="l" rtl="0">
              <a:buNone/>
            </a:pPr>
          </a:p>
          <a:p>
            <a:pPr indent="-177800" algn="l"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Secondary Reinforcement: Consequences  that become reinforcing over time through association with another reinforcer</a:t>
            </a:r>
          </a:p>
        </p:txBody>
      </p:sp>
      <p:sp>
        <p:nvSpPr>
          <p:cNvPr name="Shape 92" id="92"/>
          <p:cNvSpPr/>
          <p:nvPr/>
        </p:nvSpPr>
        <p:spPr>
          <a:xfrm>
            <a:off y="4663439" x="2926080"/>
            <a:ext cy="1682099" cx="5083335"/>
          </a:xfrm>
          <a:prstGeom prst="rect">
            <a:avLst/>
          </a:prstGeom>
          <a:blipFill>
            <a:blip r:embed="rId3"/>
            <a:stretch>
              <a:fillRect/>
            </a:stretch>
          </a:blipFill>
        </p:spPr>
      </p:sp>
      <p:sp>
        <p:nvSpPr>
          <p:cNvPr name="Shape 93" id="93"/>
          <p:cNvSpPr/>
          <p:nvPr/>
        </p:nvSpPr>
        <p:spPr>
          <a:xfrm>
            <a:off y="288247" x="347939"/>
            <a:ext cy="1024110" cx="2287080"/>
          </a:xfrm>
          <a:prstGeom prst="rect">
            <a:avLst/>
          </a:prstGeom>
          <a:blipFill>
            <a:blip r:embed="rId4"/>
            <a:stretch>
              <a:fillRect/>
            </a:stretch>
          </a:blipFill>
        </p:spPr>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97" id="97"/>
        <p:cNvGrpSpPr/>
        <p:nvPr/>
      </p:nvGrpSpPr>
      <p:grpSpPr>
        <a:xfrm>
          <a:off y="0" x="0"/>
          <a:ext cy="0" cx="0"/>
          <a:chOff y="0" x="0"/>
          <a:chExt cy="0" cx="0"/>
        </a:xfrm>
      </p:grpSpPr>
      <p:sp>
        <p:nvSpPr>
          <p:cNvPr name="Shape 98" id="98"/>
          <p:cNvSpPr txBox="1"/>
          <p:nvPr>
            <p:ph type="body" idx="1"/>
          </p:nvPr>
        </p:nvSpPr>
        <p:spPr>
          <a:xfrm>
            <a:off y="1270440" x="182609"/>
            <a:ext cy="5337787" cx="8679082"/>
          </a:xfrm>
          <a:prstGeom prst="rect">
            <a:avLst/>
          </a:prstGeom>
        </p:spPr>
        <p:txBody>
          <a:bodyPr bIns="91425" tIns="91425" lIns="91425" anchor="t" anchorCtr="0" rIns="91425">
            <a:spAutoFit/>
          </a:bodyPr>
          <a:lstStyle/>
          <a:p>
            <a:pPr algn="ctr" rtl="0">
              <a:buNone/>
            </a:pPr>
            <a:r>
              <a:rPr lang="en" sz="2000">
                <a:solidFill>
                  <a:srgbClr val="FFFFFF"/>
                </a:solidFill>
                <a:latin typeface="Comic Sans MS"/>
                <a:ea typeface="Comic Sans MS"/>
                <a:cs typeface="Comic Sans MS"/>
                <a:sym typeface="Comic Sans MS"/>
              </a:rPr>
              <a:t>Whole Group Behaviors</a:t>
            </a:r>
          </a:p>
          <a:p>
            <a:pPr algn="ctr" rtl="0">
              <a:buNone/>
            </a:pPr>
            <a:r>
              <a:rPr lang="en" sz="2000">
                <a:solidFill>
                  <a:srgbClr val="FFFFFF"/>
                </a:solidFill>
                <a:latin typeface="Comic Sans MS"/>
                <a:ea typeface="Comic Sans MS"/>
                <a:cs typeface="Comic Sans MS"/>
                <a:sym typeface="Comic Sans MS"/>
              </a:rPr>
              <a:t> </a:t>
            </a:r>
          </a:p>
          <a:p>
            <a:pPr indent="-177800" algn="l"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Primary Reinforcement: Consequence that satisfied basic biological built-in need</a:t>
            </a:r>
          </a:p>
          <a:p>
            <a:pPr algn="l" rtl="0" lvl="0">
              <a:spcBef>
                <a:spcPts val="0"/>
              </a:spcBef>
              <a:spcAft>
                <a:spcPts val="0"/>
              </a:spcAft>
              <a:buNone/>
            </a:pPr>
          </a:p>
          <a:p>
            <a:pPr algn="l" rtl="0">
              <a:buNone/>
            </a:pPr>
          </a:p>
          <a:p>
            <a:pPr indent="-177800" algn="l" marL="381000" rtl="0" lvl="0">
              <a:spcBef>
                <a:spcPts val="0"/>
              </a:spcBef>
              <a:spcAft>
                <a:spcPts val="0"/>
              </a:spcAft>
              <a:buClr>
                <a:srgbClr val="FFFFFF"/>
              </a:buClr>
              <a:buSzPct val="166666"/>
              <a:buFont typeface="Arial"/>
              <a:buChar char="•"/>
            </a:pPr>
            <a:r>
              <a:rPr lang="en" sz="2000">
                <a:solidFill>
                  <a:srgbClr val="FFFFFF"/>
                </a:solidFill>
                <a:latin typeface="Comic Sans MS"/>
                <a:ea typeface="Comic Sans MS"/>
                <a:cs typeface="Comic Sans MS"/>
                <a:sym typeface="Comic Sans MS"/>
              </a:rPr>
              <a:t>Secondary Reinforcement: Consequences  that become reinforcing over time through association with another reinforcer</a:t>
            </a:r>
          </a:p>
          <a:p>
            <a:pPr algn="l" rtl="0">
              <a:buNone/>
            </a:pPr>
            <a:r>
              <a:rPr lang="en" sz="2000">
                <a:solidFill>
                  <a:srgbClr val="FFFFFF"/>
                </a:solidFill>
                <a:latin typeface="Comic Sans MS"/>
                <a:ea typeface="Comic Sans MS"/>
                <a:cs typeface="Comic Sans MS"/>
                <a:sym typeface="Comic Sans MS"/>
              </a:rPr>
              <a:t>      </a:t>
            </a:r>
          </a:p>
        </p:txBody>
      </p:sp>
      <p:sp>
        <p:nvSpPr>
          <p:cNvPr name="Shape 99" id="99"/>
          <p:cNvSpPr txBox="1"/>
          <p:nvPr>
            <p:ph type="title"/>
          </p:nvPr>
        </p:nvSpPr>
        <p:spPr>
          <a:xfrm>
            <a:off y="182880" x="2560319"/>
            <a:ext cy="883665" cx="3895042"/>
          </a:xfrm>
          <a:prstGeom prst="rect">
            <a:avLst/>
          </a:prstGeom>
        </p:spPr>
        <p:txBody>
          <a:bodyPr bIns="91425" tIns="91425" lIns="91425" anchor="t" anchorCtr="0" rIns="91425">
            <a:spAutoFit/>
          </a:bodyPr>
          <a:lstStyle/>
          <a:p>
            <a:pPr algn="ctr" rtl="0">
              <a:buNone/>
            </a:pPr>
            <a:r>
              <a:rPr lang="en" sz="3200">
                <a:solidFill>
                  <a:srgbClr val="FFFFFF"/>
                </a:solidFill>
                <a:latin typeface="Comic Sans MS"/>
                <a:ea typeface="Comic Sans MS"/>
                <a:cs typeface="Comic Sans MS"/>
                <a:sym typeface="Comic Sans MS"/>
              </a:rPr>
              <a:t>REWARDS</a:t>
            </a:r>
          </a:p>
        </p:txBody>
      </p:sp>
      <p:sp>
        <p:nvSpPr>
          <p:cNvPr name="Shape 100" id="100"/>
          <p:cNvSpPr/>
          <p:nvPr/>
        </p:nvSpPr>
        <p:spPr>
          <a:xfrm>
            <a:off y="4649489" x="4663439"/>
            <a:ext cy="1764742" cx="3806684"/>
          </a:xfrm>
          <a:prstGeom prst="rect">
            <a:avLst/>
          </a:prstGeom>
          <a:blipFill>
            <a:blip r:embed="rId3"/>
            <a:stretch>
              <a:fillRect/>
            </a:stretch>
          </a:blipFill>
        </p:spPr>
      </p:sp>
      <p:sp>
        <p:nvSpPr>
          <p:cNvPr name="Shape 101" id="101"/>
          <p:cNvSpPr/>
          <p:nvPr/>
        </p:nvSpPr>
        <p:spPr>
          <a:xfrm>
            <a:off y="5212080" x="731520"/>
            <a:ext cy="1262879" cx="1106662"/>
          </a:xfrm>
          <a:prstGeom prst="rect">
            <a:avLst/>
          </a:prstGeom>
          <a:blipFill>
            <a:blip r:embed="rId4"/>
            <a:stretch>
              <a:fillRect/>
            </a:stretch>
          </a:blipFill>
        </p:spPr>
      </p:sp>
      <p:sp>
        <p:nvSpPr>
          <p:cNvPr name="Shape 102" id="102"/>
          <p:cNvSpPr/>
          <p:nvPr/>
        </p:nvSpPr>
        <p:spPr>
          <a:xfrm>
            <a:off y="365760" x="6492239"/>
            <a:ext cy="1742872" cx="2159617"/>
          </a:xfrm>
          <a:prstGeom prst="rect">
            <a:avLst/>
          </a:prstGeom>
          <a:blipFill>
            <a:blip r:embed="rId5"/>
            <a:stretch>
              <a:fillRect/>
            </a:stretch>
          </a:blipFill>
        </p:spPr>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name="Shape 106" id="106"/>
        <p:cNvGrpSpPr/>
        <p:nvPr/>
      </p:nvGrpSpPr>
      <p:grpSpPr>
        <a:xfrm>
          <a:off y="0" x="0"/>
          <a:ext cy="0" cx="0"/>
          <a:chOff y="0" x="0"/>
          <a:chExt cy="0" cx="0"/>
        </a:xfrm>
      </p:grpSpPr>
      <p:sp>
        <p:nvSpPr>
          <p:cNvPr name="Shape 107" id="107"/>
          <p:cNvSpPr txBox="1"/>
          <p:nvPr>
            <p:ph type="title"/>
          </p:nvPr>
        </p:nvSpPr>
        <p:spPr>
          <a:xfrm>
            <a:off y="264825" x="264419"/>
            <a:ext cy="822397" cx="8587282"/>
          </a:xfrm>
          <a:prstGeom prst="rect">
            <a:avLst/>
          </a:prstGeom>
        </p:spPr>
        <p:txBody>
          <a:bodyPr bIns="91425" tIns="91425" lIns="91425" anchor="t" anchorCtr="0" rIns="91425">
            <a:spAutoFit/>
          </a:bodyPr>
          <a:lstStyle/>
          <a:p>
            <a:pPr algn="ctr" rtl="0">
              <a:buNone/>
            </a:pPr>
            <a:r>
              <a:rPr lang="en" sz="2400">
                <a:solidFill>
                  <a:srgbClr val="FFFFFF"/>
                </a:solidFill>
                <a:latin typeface="Comic Sans MS"/>
                <a:ea typeface="Comic Sans MS"/>
                <a:cs typeface="Comic Sans MS"/>
                <a:sym typeface="Comic Sans MS"/>
              </a:rPr>
              <a:t>Recap: Encouraging Desirable Behaviors</a:t>
            </a:r>
          </a:p>
        </p:txBody>
      </p:sp>
      <p:sp>
        <p:nvSpPr>
          <p:cNvPr name="Shape 108" id="108"/>
          <p:cNvSpPr txBox="1"/>
          <p:nvPr>
            <p:ph type="body" idx="1"/>
          </p:nvPr>
        </p:nvSpPr>
        <p:spPr>
          <a:xfrm>
            <a:off y="1645919" x="274319"/>
            <a:ext cy="4937760" cx="8595359"/>
          </a:xfrm>
          <a:prstGeom prst="rect">
            <a:avLst/>
          </a:prstGeom>
        </p:spPr>
        <p:txBody>
          <a:bodyPr bIns="91425" tIns="91425" lIns="91425" anchor="t" anchorCtr="0" rIns="91425">
            <a:spAutoFit/>
          </a:bodyPr>
          <a:lstStyle/>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 </a:t>
            </a:r>
          </a:p>
          <a:p>
            <a:pPr algn="ctr" rtl="0">
              <a:buNone/>
            </a:pPr>
            <a:r>
              <a:rPr lang="en" sz="2000">
                <a:solidFill>
                  <a:srgbClr val="B6D7A8"/>
                </a:solidFill>
                <a:latin typeface="Comic Sans MS"/>
                <a:ea typeface="Comic Sans MS"/>
                <a:cs typeface="Comic Sans MS"/>
                <a:sym typeface="Comic Sans MS"/>
              </a:rPr>
              <a:t>What do you think?</a:t>
            </a:r>
          </a:p>
        </p:txBody>
      </p:sp>
      <p:sp>
        <p:nvSpPr>
          <p:cNvPr name="Shape 109" id="109"/>
          <p:cNvSpPr/>
          <p:nvPr/>
        </p:nvSpPr>
        <p:spPr>
          <a:xfrm>
            <a:off y="1097279" x="1920240"/>
            <a:ext cy="4820872" cx="5280344"/>
          </a:xfrm>
          <a:prstGeom prst="rect">
            <a:avLst/>
          </a:prstGeom>
          <a:blipFill>
            <a:blip r:embed="rId3"/>
            <a:stretch>
              <a:fillRect/>
            </a:stretch>
          </a:blipFill>
        </p:spPr>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a:themeElements>
    <a:clrScheme name="chalkboard">
      <a:dk1>
        <a:srgbClr val="000000"/>
      </a:dk1>
      <a:lt1>
        <a:srgbClr val="FFFFFF"/>
      </a:lt1>
      <a:dk2>
        <a:srgbClr val="282828"/>
      </a:dk2>
      <a:lt2>
        <a:srgbClr val="C7C7C7"/>
      </a:lt2>
      <a:accent1>
        <a:srgbClr val="3A2B17"/>
      </a:accent1>
      <a:accent2>
        <a:srgbClr val="614D2B"/>
      </a:accent2>
      <a:accent3>
        <a:srgbClr val="886E3E"/>
      </a:accent3>
      <a:accent4>
        <a:srgbClr val="AC8B47"/>
      </a:accent4>
      <a:accent5>
        <a:srgbClr val="CFA74F"/>
      </a:accent5>
      <a:accent6>
        <a:srgbClr val="E4C26B"/>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xmlns:r="http://schemas.openxmlformats.org/officeDocument/2006/relationships">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

<file path=ppt/theme/theme5.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scaled="1" ang="16200000"/>
        </a:gradFill>
        <a:gradFill rotWithShape="1">
          <a:gsLst>
            <a:gs pos="0">
              <a:schemeClr val="phClr">
                <a:tint val="100000"/>
                <a:shade val="100000"/>
                <a:satMod val="130000"/>
              </a:schemeClr>
            </a:gs>
            <a:gs pos="100000">
              <a:schemeClr val="phClr">
                <a:tint val="50000"/>
                <a:shade val="100000"/>
                <a:satMod val="350000"/>
              </a:schemeClr>
            </a:gs>
          </a:gsLst>
          <a:lin scaled="0" ang="1620000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rotWithShape="0" dir="5400000" dist="20000" blurRad="40000">
              <a:srgbClr val="000000">
                <a:alpha val="38000"/>
              </a:srgbClr>
            </a:outerShdw>
          </a:effectLst>
        </a:effectStyle>
        <a:effectStyle>
          <a:effectLst>
            <a:outerShdw rotWithShape="0" dir="5400000" dist="23000" blurRad="40000">
              <a:srgbClr val="000000">
                <a:alpha val="35000"/>
              </a:srgbClr>
            </a:outerShdw>
          </a:effectLst>
        </a:effectStyle>
        <a:effectStyle>
          <a:effectLst>
            <a:outerShdw rotWithShape="0" dir="5400000" dist="23000" blurRad="40000">
              <a:srgbClr val="000000">
                <a:alpha val="35000"/>
              </a:srgbClr>
            </a:outerShdw>
          </a:effectLst>
          <a:scene3d>
            <a:camera prst="orthographicFront">
              <a:rot rev="0" lat="0" lon="0"/>
            </a:camera>
            <a:lightRig rig="threePt" dir="t">
              <a:rot rev="1200000" lat="0" lon="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t="-80000" r="50000"/>
          </a:path>
        </a:gradFill>
        <a:gradFill rotWithShape="1">
          <a:gsLst>
            <a:gs pos="0">
              <a:schemeClr val="phClr">
                <a:tint val="80000"/>
                <a:satMod val="300000"/>
              </a:schemeClr>
            </a:gs>
            <a:gs pos="100000">
              <a:schemeClr val="phClr">
                <a:shade val="30000"/>
                <a:satMod val="200000"/>
              </a:schemeClr>
            </a:gs>
          </a:gsLst>
          <a:path path="circle">
            <a:fillToRect b="50000" l="50000" t="50000" r="50000"/>
          </a:path>
        </a:gradFill>
      </a:bgFillStyleLst>
    </a:fmtScheme>
  </a:themeElements>
</a:theme>
</file>